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8"/>
  </p:notesMasterIdLst>
  <p:sldIdLst>
    <p:sldId id="256" r:id="rId5"/>
    <p:sldId id="258" r:id="rId6"/>
    <p:sldId id="257" r:id="rId7"/>
    <p:sldId id="260" r:id="rId8"/>
    <p:sldId id="261" r:id="rId9"/>
    <p:sldId id="263" r:id="rId10"/>
    <p:sldId id="262" r:id="rId11"/>
    <p:sldId id="264" r:id="rId12"/>
    <p:sldId id="267" r:id="rId13"/>
    <p:sldId id="266" r:id="rId14"/>
    <p:sldId id="268" r:id="rId15"/>
    <p:sldId id="265" r:id="rId16"/>
    <p:sldId id="259"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283BB-1A28-4E1A-84C3-5DE8C6A4ED33}" v="8" dt="2025-01-14T08:34:41.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0" autoAdjust="0"/>
    <p:restoredTop sz="86405" autoAdjust="0"/>
  </p:normalViewPr>
  <p:slideViewPr>
    <p:cSldViewPr>
      <p:cViewPr varScale="1">
        <p:scale>
          <a:sx n="71" d="100"/>
          <a:sy n="71" d="100"/>
        </p:scale>
        <p:origin x="288" y="58"/>
      </p:cViewPr>
      <p:guideLst>
        <p:guide orient="horz" pos="2160"/>
        <p:guide pos="2880"/>
      </p:guideLst>
    </p:cSldViewPr>
  </p:slideViewPr>
  <p:outlineViewPr>
    <p:cViewPr>
      <p:scale>
        <a:sx n="33" d="100"/>
        <a:sy n="33" d="100"/>
      </p:scale>
      <p:origin x="0" y="-59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eccy" userId="e236b3f3-220d-4a62-9634-ac228e22ff72" providerId="ADAL" clId="{E91283BB-1A28-4E1A-84C3-5DE8C6A4ED33}"/>
    <pc:docChg chg="custSel modSld">
      <pc:chgData name="James, Beccy" userId="e236b3f3-220d-4a62-9634-ac228e22ff72" providerId="ADAL" clId="{E91283BB-1A28-4E1A-84C3-5DE8C6A4ED33}" dt="2025-01-14T08:34:41.690" v="49" actId="167"/>
      <pc:docMkLst>
        <pc:docMk/>
      </pc:docMkLst>
      <pc:sldChg chg="delSp modSp mod">
        <pc:chgData name="James, Beccy" userId="e236b3f3-220d-4a62-9634-ac228e22ff72" providerId="ADAL" clId="{E91283BB-1A28-4E1A-84C3-5DE8C6A4ED33}" dt="2025-01-14T08:32:05.120" v="1" actId="962"/>
        <pc:sldMkLst>
          <pc:docMk/>
          <pc:sldMk cId="0" sldId="256"/>
        </pc:sldMkLst>
        <pc:spChg chg="del">
          <ac:chgData name="James, Beccy" userId="e236b3f3-220d-4a62-9634-ac228e22ff72" providerId="ADAL" clId="{E91283BB-1A28-4E1A-84C3-5DE8C6A4ED33}" dt="2025-01-14T08:31:55.506" v="0" actId="21"/>
          <ac:spMkLst>
            <pc:docMk/>
            <pc:sldMk cId="0" sldId="256"/>
            <ac:spMk id="3" creationId="{39EAB894-67AA-441E-85B4-FFDFB63728AC}"/>
          </ac:spMkLst>
        </pc:spChg>
        <pc:picChg chg="mod">
          <ac:chgData name="James, Beccy" userId="e236b3f3-220d-4a62-9634-ac228e22ff72" providerId="ADAL" clId="{E91283BB-1A28-4E1A-84C3-5DE8C6A4ED33}" dt="2025-01-14T08:32:05.120" v="1" actId="962"/>
          <ac:picMkLst>
            <pc:docMk/>
            <pc:sldMk cId="0" sldId="256"/>
            <ac:picMk id="2" creationId="{956EBBFF-441D-8BD7-E6DF-DFEA8B24883E}"/>
          </ac:picMkLst>
        </pc:picChg>
      </pc:sldChg>
      <pc:sldChg chg="modSp mod">
        <pc:chgData name="James, Beccy" userId="e236b3f3-220d-4a62-9634-ac228e22ff72" providerId="ADAL" clId="{E91283BB-1A28-4E1A-84C3-5DE8C6A4ED33}" dt="2025-01-14T08:33:40.028" v="37" actId="33553"/>
        <pc:sldMkLst>
          <pc:docMk/>
          <pc:sldMk cId="0" sldId="257"/>
        </pc:sldMkLst>
        <pc:spChg chg="mod">
          <ac:chgData name="James, Beccy" userId="e236b3f3-220d-4a62-9634-ac228e22ff72" providerId="ADAL" clId="{E91283BB-1A28-4E1A-84C3-5DE8C6A4ED33}" dt="2025-01-14T08:33:40.028" v="37" actId="33553"/>
          <ac:spMkLst>
            <pc:docMk/>
            <pc:sldMk cId="0" sldId="257"/>
            <ac:spMk id="91" creationId="{00000000-0000-0000-0000-000000000000}"/>
          </ac:spMkLst>
        </pc:spChg>
        <pc:picChg chg="mod">
          <ac:chgData name="James, Beccy" userId="e236b3f3-220d-4a62-9634-ac228e22ff72" providerId="ADAL" clId="{E91283BB-1A28-4E1A-84C3-5DE8C6A4ED33}" dt="2025-01-14T08:32:06.439" v="3" actId="962"/>
          <ac:picMkLst>
            <pc:docMk/>
            <pc:sldMk cId="0" sldId="257"/>
            <ac:picMk id="2" creationId="{2AAE84D9-2DAC-51CF-5A33-C0B527D4BC09}"/>
          </ac:picMkLst>
        </pc:picChg>
        <pc:picChg chg="mod">
          <ac:chgData name="James, Beccy" userId="e236b3f3-220d-4a62-9634-ac228e22ff72" providerId="ADAL" clId="{E91283BB-1A28-4E1A-84C3-5DE8C6A4ED33}" dt="2025-01-14T08:32:06.977" v="4" actId="962"/>
          <ac:picMkLst>
            <pc:docMk/>
            <pc:sldMk cId="0" sldId="257"/>
            <ac:picMk id="3" creationId="{B8D70152-F8DB-B7C4-4FEA-F650D268420C}"/>
          </ac:picMkLst>
        </pc:picChg>
      </pc:sldChg>
      <pc:sldChg chg="modSp mod">
        <pc:chgData name="James, Beccy" userId="e236b3f3-220d-4a62-9634-ac228e22ff72" providerId="ADAL" clId="{E91283BB-1A28-4E1A-84C3-5DE8C6A4ED33}" dt="2025-01-14T08:32:05.698" v="2" actId="962"/>
        <pc:sldMkLst>
          <pc:docMk/>
          <pc:sldMk cId="2470303359" sldId="258"/>
        </pc:sldMkLst>
        <pc:picChg chg="mod">
          <ac:chgData name="James, Beccy" userId="e236b3f3-220d-4a62-9634-ac228e22ff72" providerId="ADAL" clId="{E91283BB-1A28-4E1A-84C3-5DE8C6A4ED33}" dt="2025-01-14T08:32:05.698" v="2" actId="962"/>
          <ac:picMkLst>
            <pc:docMk/>
            <pc:sldMk cId="2470303359" sldId="258"/>
            <ac:picMk id="2" creationId="{7C372DB4-E9A9-F2B1-893B-C11E1B456652}"/>
          </ac:picMkLst>
        </pc:picChg>
      </pc:sldChg>
      <pc:sldChg chg="modSp mod">
        <pc:chgData name="James, Beccy" userId="e236b3f3-220d-4a62-9634-ac228e22ff72" providerId="ADAL" clId="{E91283BB-1A28-4E1A-84C3-5DE8C6A4ED33}" dt="2025-01-14T08:34:18.404" v="46" actId="33553"/>
        <pc:sldMkLst>
          <pc:docMk/>
          <pc:sldMk cId="4127851617" sldId="259"/>
        </pc:sldMkLst>
        <pc:spChg chg="mod">
          <ac:chgData name="James, Beccy" userId="e236b3f3-220d-4a62-9634-ac228e22ff72" providerId="ADAL" clId="{E91283BB-1A28-4E1A-84C3-5DE8C6A4ED33}" dt="2025-01-14T08:34:18.404" v="46" actId="33553"/>
          <ac:spMkLst>
            <pc:docMk/>
            <pc:sldMk cId="4127851617" sldId="259"/>
            <ac:spMk id="91" creationId="{00000000-0000-0000-0000-000000000000}"/>
          </ac:spMkLst>
        </pc:spChg>
        <pc:picChg chg="mod">
          <ac:chgData name="James, Beccy" userId="e236b3f3-220d-4a62-9634-ac228e22ff72" providerId="ADAL" clId="{E91283BB-1A28-4E1A-84C3-5DE8C6A4ED33}" dt="2025-01-14T08:32:18.318" v="30" actId="962"/>
          <ac:picMkLst>
            <pc:docMk/>
            <pc:sldMk cId="4127851617" sldId="259"/>
            <ac:picMk id="2" creationId="{8C7CD3A7-0FC5-50E1-1545-C2EA97A644C1}"/>
          </ac:picMkLst>
        </pc:picChg>
      </pc:sldChg>
      <pc:sldChg chg="modSp mod">
        <pc:chgData name="James, Beccy" userId="e236b3f3-220d-4a62-9634-ac228e22ff72" providerId="ADAL" clId="{E91283BB-1A28-4E1A-84C3-5DE8C6A4ED33}" dt="2025-01-14T08:32:08.031" v="6" actId="962"/>
        <pc:sldMkLst>
          <pc:docMk/>
          <pc:sldMk cId="3721221884" sldId="260"/>
        </pc:sldMkLst>
        <pc:picChg chg="mod">
          <ac:chgData name="James, Beccy" userId="e236b3f3-220d-4a62-9634-ac228e22ff72" providerId="ADAL" clId="{E91283BB-1A28-4E1A-84C3-5DE8C6A4ED33}" dt="2025-01-14T08:32:07.511" v="5" actId="962"/>
          <ac:picMkLst>
            <pc:docMk/>
            <pc:sldMk cId="3721221884" sldId="260"/>
            <ac:picMk id="2" creationId="{D7DF1CD9-5B10-5AFD-7D66-BAA38F49277F}"/>
          </ac:picMkLst>
        </pc:picChg>
        <pc:picChg chg="mod">
          <ac:chgData name="James, Beccy" userId="e236b3f3-220d-4a62-9634-ac228e22ff72" providerId="ADAL" clId="{E91283BB-1A28-4E1A-84C3-5DE8C6A4ED33}" dt="2025-01-14T08:32:08.031" v="6" actId="962"/>
          <ac:picMkLst>
            <pc:docMk/>
            <pc:sldMk cId="3721221884" sldId="260"/>
            <ac:picMk id="3" creationId="{2BF292C2-3283-B388-0A9A-AC51A3DFB1E9}"/>
          </ac:picMkLst>
        </pc:picChg>
      </pc:sldChg>
      <pc:sldChg chg="modSp mod">
        <pc:chgData name="James, Beccy" userId="e236b3f3-220d-4a62-9634-ac228e22ff72" providerId="ADAL" clId="{E91283BB-1A28-4E1A-84C3-5DE8C6A4ED33}" dt="2025-01-14T08:33:24.283" v="34" actId="20577"/>
        <pc:sldMkLst>
          <pc:docMk/>
          <pc:sldMk cId="155294747" sldId="261"/>
        </pc:sldMkLst>
        <pc:spChg chg="mod">
          <ac:chgData name="James, Beccy" userId="e236b3f3-220d-4a62-9634-ac228e22ff72" providerId="ADAL" clId="{E91283BB-1A28-4E1A-84C3-5DE8C6A4ED33}" dt="2025-01-14T08:33:24.283" v="34" actId="20577"/>
          <ac:spMkLst>
            <pc:docMk/>
            <pc:sldMk cId="155294747" sldId="261"/>
            <ac:spMk id="90" creationId="{00000000-0000-0000-0000-000000000000}"/>
          </ac:spMkLst>
        </pc:spChg>
        <pc:picChg chg="mod">
          <ac:chgData name="James, Beccy" userId="e236b3f3-220d-4a62-9634-ac228e22ff72" providerId="ADAL" clId="{E91283BB-1A28-4E1A-84C3-5DE8C6A4ED33}" dt="2025-01-14T08:32:08.534" v="7" actId="962"/>
          <ac:picMkLst>
            <pc:docMk/>
            <pc:sldMk cId="155294747" sldId="261"/>
            <ac:picMk id="2" creationId="{B36320F4-6896-588B-8841-033133FFE389}"/>
          </ac:picMkLst>
        </pc:picChg>
        <pc:picChg chg="mod">
          <ac:chgData name="James, Beccy" userId="e236b3f3-220d-4a62-9634-ac228e22ff72" providerId="ADAL" clId="{E91283BB-1A28-4E1A-84C3-5DE8C6A4ED33}" dt="2025-01-14T08:32:59.153" v="31" actId="1076"/>
          <ac:picMkLst>
            <pc:docMk/>
            <pc:sldMk cId="155294747" sldId="261"/>
            <ac:picMk id="4" creationId="{9A558412-832B-7DC3-5C98-8DEF3D912D9E}"/>
          </ac:picMkLst>
        </pc:picChg>
      </pc:sldChg>
      <pc:sldChg chg="modSp mod">
        <pc:chgData name="James, Beccy" userId="e236b3f3-220d-4a62-9634-ac228e22ff72" providerId="ADAL" clId="{E91283BB-1A28-4E1A-84C3-5DE8C6A4ED33}" dt="2025-01-14T08:33:33.210" v="36" actId="20577"/>
        <pc:sldMkLst>
          <pc:docMk/>
          <pc:sldMk cId="1953399098" sldId="262"/>
        </pc:sldMkLst>
        <pc:spChg chg="mod">
          <ac:chgData name="James, Beccy" userId="e236b3f3-220d-4a62-9634-ac228e22ff72" providerId="ADAL" clId="{E91283BB-1A28-4E1A-84C3-5DE8C6A4ED33}" dt="2025-01-14T08:33:33.210" v="36" actId="20577"/>
          <ac:spMkLst>
            <pc:docMk/>
            <pc:sldMk cId="1953399098" sldId="262"/>
            <ac:spMk id="90" creationId="{00000000-0000-0000-0000-000000000000}"/>
          </ac:spMkLst>
        </pc:spChg>
        <pc:picChg chg="mod">
          <ac:chgData name="James, Beccy" userId="e236b3f3-220d-4a62-9634-ac228e22ff72" providerId="ADAL" clId="{E91283BB-1A28-4E1A-84C3-5DE8C6A4ED33}" dt="2025-01-14T08:32:10.438" v="11" actId="962"/>
          <ac:picMkLst>
            <pc:docMk/>
            <pc:sldMk cId="1953399098" sldId="262"/>
            <ac:picMk id="2" creationId="{B36320F4-6896-588B-8841-033133FFE389}"/>
          </ac:picMkLst>
        </pc:picChg>
        <pc:picChg chg="mod">
          <ac:chgData name="James, Beccy" userId="e236b3f3-220d-4a62-9634-ac228e22ff72" providerId="ADAL" clId="{E91283BB-1A28-4E1A-84C3-5DE8C6A4ED33}" dt="2025-01-14T08:32:10.906" v="12" actId="962"/>
          <ac:picMkLst>
            <pc:docMk/>
            <pc:sldMk cId="1953399098" sldId="262"/>
            <ac:picMk id="6" creationId="{18980E13-7147-95D0-9F6F-B1576D40B5E1}"/>
          </ac:picMkLst>
        </pc:picChg>
        <pc:picChg chg="mod">
          <ac:chgData name="James, Beccy" userId="e236b3f3-220d-4a62-9634-ac228e22ff72" providerId="ADAL" clId="{E91283BB-1A28-4E1A-84C3-5DE8C6A4ED33}" dt="2025-01-14T08:32:11.360" v="13" actId="962"/>
          <ac:picMkLst>
            <pc:docMk/>
            <pc:sldMk cId="1953399098" sldId="262"/>
            <ac:picMk id="2049" creationId="{28FAFD32-C1B3-2D83-C3A3-6E68785AFCA8}"/>
          </ac:picMkLst>
        </pc:picChg>
      </pc:sldChg>
      <pc:sldChg chg="modSp mod">
        <pc:chgData name="James, Beccy" userId="e236b3f3-220d-4a62-9634-ac228e22ff72" providerId="ADAL" clId="{E91283BB-1A28-4E1A-84C3-5DE8C6A4ED33}" dt="2025-01-14T08:33:28.804" v="35" actId="20577"/>
        <pc:sldMkLst>
          <pc:docMk/>
          <pc:sldMk cId="149875071" sldId="263"/>
        </pc:sldMkLst>
        <pc:spChg chg="mod">
          <ac:chgData name="James, Beccy" userId="e236b3f3-220d-4a62-9634-ac228e22ff72" providerId="ADAL" clId="{E91283BB-1A28-4E1A-84C3-5DE8C6A4ED33}" dt="2025-01-14T08:33:28.804" v="35" actId="20577"/>
          <ac:spMkLst>
            <pc:docMk/>
            <pc:sldMk cId="149875071" sldId="263"/>
            <ac:spMk id="90" creationId="{00000000-0000-0000-0000-000000000000}"/>
          </ac:spMkLst>
        </pc:spChg>
        <pc:picChg chg="mod">
          <ac:chgData name="James, Beccy" userId="e236b3f3-220d-4a62-9634-ac228e22ff72" providerId="ADAL" clId="{E91283BB-1A28-4E1A-84C3-5DE8C6A4ED33}" dt="2025-01-14T08:32:09.475" v="9" actId="962"/>
          <ac:picMkLst>
            <pc:docMk/>
            <pc:sldMk cId="149875071" sldId="263"/>
            <ac:picMk id="2" creationId="{B36320F4-6896-588B-8841-033133FFE389}"/>
          </ac:picMkLst>
        </pc:picChg>
        <pc:picChg chg="mod">
          <ac:chgData name="James, Beccy" userId="e236b3f3-220d-4a62-9634-ac228e22ff72" providerId="ADAL" clId="{E91283BB-1A28-4E1A-84C3-5DE8C6A4ED33}" dt="2025-01-14T08:32:09.950" v="10" actId="962"/>
          <ac:picMkLst>
            <pc:docMk/>
            <pc:sldMk cId="149875071" sldId="263"/>
            <ac:picMk id="3" creationId="{23041EC4-1EFD-25B9-6C9C-19316114031E}"/>
          </ac:picMkLst>
        </pc:picChg>
      </pc:sldChg>
      <pc:sldChg chg="addSp modSp mod">
        <pc:chgData name="James, Beccy" userId="e236b3f3-220d-4a62-9634-ac228e22ff72" providerId="ADAL" clId="{E91283BB-1A28-4E1A-84C3-5DE8C6A4ED33}" dt="2025-01-14T08:34:29.601" v="47" actId="167"/>
        <pc:sldMkLst>
          <pc:docMk/>
          <pc:sldMk cId="660549743" sldId="264"/>
        </pc:sldMkLst>
        <pc:spChg chg="add mod">
          <ac:chgData name="James, Beccy" userId="e236b3f3-220d-4a62-9634-ac228e22ff72" providerId="ADAL" clId="{E91283BB-1A28-4E1A-84C3-5DE8C6A4ED33}" dt="2025-01-14T08:34:29.601" v="47" actId="167"/>
          <ac:spMkLst>
            <pc:docMk/>
            <pc:sldMk cId="660549743" sldId="264"/>
            <ac:spMk id="3" creationId="{4FF022CE-294A-79C0-7DAE-1431F6E92575}"/>
          </ac:spMkLst>
        </pc:spChg>
        <pc:picChg chg="mod">
          <ac:chgData name="James, Beccy" userId="e236b3f3-220d-4a62-9634-ac228e22ff72" providerId="ADAL" clId="{E91283BB-1A28-4E1A-84C3-5DE8C6A4ED33}" dt="2025-01-14T08:32:11.743" v="14" actId="962"/>
          <ac:picMkLst>
            <pc:docMk/>
            <pc:sldMk cId="660549743" sldId="264"/>
            <ac:picMk id="2" creationId="{B36320F4-6896-588B-8841-033133FFE389}"/>
          </ac:picMkLst>
        </pc:picChg>
        <pc:picChg chg="mod">
          <ac:chgData name="James, Beccy" userId="e236b3f3-220d-4a62-9634-ac228e22ff72" providerId="ADAL" clId="{E91283BB-1A28-4E1A-84C3-5DE8C6A4ED33}" dt="2025-01-14T08:32:12.128" v="15" actId="962"/>
          <ac:picMkLst>
            <pc:docMk/>
            <pc:sldMk cId="660549743" sldId="264"/>
            <ac:picMk id="5" creationId="{9F1C9962-42BE-B77E-DD1C-0D1EE2D62264}"/>
          </ac:picMkLst>
        </pc:picChg>
        <pc:picChg chg="mod">
          <ac:chgData name="James, Beccy" userId="e236b3f3-220d-4a62-9634-ac228e22ff72" providerId="ADAL" clId="{E91283BB-1A28-4E1A-84C3-5DE8C6A4ED33}" dt="2025-01-14T08:32:12.559" v="16" actId="962"/>
          <ac:picMkLst>
            <pc:docMk/>
            <pc:sldMk cId="660549743" sldId="264"/>
            <ac:picMk id="8" creationId="{90936B93-34D4-9DFB-CCAB-9F06E42CCE40}"/>
          </ac:picMkLst>
        </pc:picChg>
      </pc:sldChg>
      <pc:sldChg chg="modSp mod">
        <pc:chgData name="James, Beccy" userId="e236b3f3-220d-4a62-9634-ac228e22ff72" providerId="ADAL" clId="{E91283BB-1A28-4E1A-84C3-5DE8C6A4ED33}" dt="2025-01-14T08:33:12.696" v="33" actId="20577"/>
        <pc:sldMkLst>
          <pc:docMk/>
          <pc:sldMk cId="2482128955" sldId="265"/>
        </pc:sldMkLst>
        <pc:spChg chg="mod">
          <ac:chgData name="James, Beccy" userId="e236b3f3-220d-4a62-9634-ac228e22ff72" providerId="ADAL" clId="{E91283BB-1A28-4E1A-84C3-5DE8C6A4ED33}" dt="2025-01-14T08:33:12.696" v="33" actId="20577"/>
          <ac:spMkLst>
            <pc:docMk/>
            <pc:sldMk cId="2482128955" sldId="265"/>
            <ac:spMk id="90" creationId="{00000000-0000-0000-0000-000000000000}"/>
          </ac:spMkLst>
        </pc:spChg>
        <pc:picChg chg="mod">
          <ac:chgData name="James, Beccy" userId="e236b3f3-220d-4a62-9634-ac228e22ff72" providerId="ADAL" clId="{E91283BB-1A28-4E1A-84C3-5DE8C6A4ED33}" dt="2025-01-14T08:32:16.843" v="28" actId="962"/>
          <ac:picMkLst>
            <pc:docMk/>
            <pc:sldMk cId="2482128955" sldId="265"/>
            <ac:picMk id="2" creationId="{B36320F4-6896-588B-8841-033133FFE389}"/>
          </ac:picMkLst>
        </pc:picChg>
        <pc:picChg chg="mod">
          <ac:chgData name="James, Beccy" userId="e236b3f3-220d-4a62-9634-ac228e22ff72" providerId="ADAL" clId="{E91283BB-1A28-4E1A-84C3-5DE8C6A4ED33}" dt="2025-01-14T08:32:17.379" v="29" actId="962"/>
          <ac:picMkLst>
            <pc:docMk/>
            <pc:sldMk cId="2482128955" sldId="265"/>
            <ac:picMk id="4" creationId="{F81C8086-7ED5-B057-00A5-B72B346EED74}"/>
          </ac:picMkLst>
        </pc:picChg>
      </pc:sldChg>
      <pc:sldChg chg="addSp modSp mod">
        <pc:chgData name="James, Beccy" userId="e236b3f3-220d-4a62-9634-ac228e22ff72" providerId="ADAL" clId="{E91283BB-1A28-4E1A-84C3-5DE8C6A4ED33}" dt="2025-01-14T08:34:41.690" v="49" actId="167"/>
        <pc:sldMkLst>
          <pc:docMk/>
          <pc:sldMk cId="3687957561" sldId="266"/>
        </pc:sldMkLst>
        <pc:spChg chg="add mod">
          <ac:chgData name="James, Beccy" userId="e236b3f3-220d-4a62-9634-ac228e22ff72" providerId="ADAL" clId="{E91283BB-1A28-4E1A-84C3-5DE8C6A4ED33}" dt="2025-01-14T08:34:41.690" v="49" actId="167"/>
          <ac:spMkLst>
            <pc:docMk/>
            <pc:sldMk cId="3687957561" sldId="266"/>
            <ac:spMk id="3" creationId="{CEC6339D-BF98-7978-5F6B-86E9E92B06DC}"/>
          </ac:spMkLst>
        </pc:spChg>
        <pc:picChg chg="mod">
          <ac:chgData name="James, Beccy" userId="e236b3f3-220d-4a62-9634-ac228e22ff72" providerId="ADAL" clId="{E91283BB-1A28-4E1A-84C3-5DE8C6A4ED33}" dt="2025-01-14T08:32:14.071" v="20" actId="962"/>
          <ac:picMkLst>
            <pc:docMk/>
            <pc:sldMk cId="3687957561" sldId="266"/>
            <ac:picMk id="2" creationId="{B36320F4-6896-588B-8841-033133FFE389}"/>
          </ac:picMkLst>
        </pc:picChg>
        <pc:picChg chg="mod">
          <ac:chgData name="James, Beccy" userId="e236b3f3-220d-4a62-9634-ac228e22ff72" providerId="ADAL" clId="{E91283BB-1A28-4E1A-84C3-5DE8C6A4ED33}" dt="2025-01-14T08:32:14.428" v="21" actId="962"/>
          <ac:picMkLst>
            <pc:docMk/>
            <pc:sldMk cId="3687957561" sldId="266"/>
            <ac:picMk id="4" creationId="{536634A0-DDA4-E8B6-16B4-FD51149FB9CC}"/>
          </ac:picMkLst>
        </pc:picChg>
        <pc:picChg chg="mod">
          <ac:chgData name="James, Beccy" userId="e236b3f3-220d-4a62-9634-ac228e22ff72" providerId="ADAL" clId="{E91283BB-1A28-4E1A-84C3-5DE8C6A4ED33}" dt="2025-01-14T08:32:14.763" v="22" actId="962"/>
          <ac:picMkLst>
            <pc:docMk/>
            <pc:sldMk cId="3687957561" sldId="266"/>
            <ac:picMk id="6" creationId="{80837735-456A-44F7-2890-65064AB2E4EA}"/>
          </ac:picMkLst>
        </pc:picChg>
      </pc:sldChg>
      <pc:sldChg chg="addSp modSp mod">
        <pc:chgData name="James, Beccy" userId="e236b3f3-220d-4a62-9634-ac228e22ff72" providerId="ADAL" clId="{E91283BB-1A28-4E1A-84C3-5DE8C6A4ED33}" dt="2025-01-14T08:34:35.331" v="48" actId="167"/>
        <pc:sldMkLst>
          <pc:docMk/>
          <pc:sldMk cId="627517349" sldId="267"/>
        </pc:sldMkLst>
        <pc:spChg chg="add mod">
          <ac:chgData name="James, Beccy" userId="e236b3f3-220d-4a62-9634-ac228e22ff72" providerId="ADAL" clId="{E91283BB-1A28-4E1A-84C3-5DE8C6A4ED33}" dt="2025-01-14T08:34:35.331" v="48" actId="167"/>
          <ac:spMkLst>
            <pc:docMk/>
            <pc:sldMk cId="627517349" sldId="267"/>
            <ac:spMk id="3" creationId="{34690B3C-2A2F-1E44-F2C2-D87FD5075565}"/>
          </ac:spMkLst>
        </pc:spChg>
        <pc:picChg chg="mod">
          <ac:chgData name="James, Beccy" userId="e236b3f3-220d-4a62-9634-ac228e22ff72" providerId="ADAL" clId="{E91283BB-1A28-4E1A-84C3-5DE8C6A4ED33}" dt="2025-01-14T08:32:12.974" v="17" actId="962"/>
          <ac:picMkLst>
            <pc:docMk/>
            <pc:sldMk cId="627517349" sldId="267"/>
            <ac:picMk id="2" creationId="{B36320F4-6896-588B-8841-033133FFE389}"/>
          </ac:picMkLst>
        </pc:picChg>
        <pc:picChg chg="mod">
          <ac:chgData name="James, Beccy" userId="e236b3f3-220d-4a62-9634-ac228e22ff72" providerId="ADAL" clId="{E91283BB-1A28-4E1A-84C3-5DE8C6A4ED33}" dt="2025-01-14T08:32:13.335" v="18" actId="962"/>
          <ac:picMkLst>
            <pc:docMk/>
            <pc:sldMk cId="627517349" sldId="267"/>
            <ac:picMk id="4" creationId="{C14C0B34-2996-36E4-BE9E-65C9331496DB}"/>
          </ac:picMkLst>
        </pc:picChg>
        <pc:picChg chg="mod">
          <ac:chgData name="James, Beccy" userId="e236b3f3-220d-4a62-9634-ac228e22ff72" providerId="ADAL" clId="{E91283BB-1A28-4E1A-84C3-5DE8C6A4ED33}" dt="2025-01-14T08:32:13.695" v="19" actId="962"/>
          <ac:picMkLst>
            <pc:docMk/>
            <pc:sldMk cId="627517349" sldId="267"/>
            <ac:picMk id="6" creationId="{50EF3D5B-63AF-ABBB-A9A7-09B38C185EBD}"/>
          </ac:picMkLst>
        </pc:picChg>
      </pc:sldChg>
      <pc:sldChg chg="modSp mod">
        <pc:chgData name="James, Beccy" userId="e236b3f3-220d-4a62-9634-ac228e22ff72" providerId="ADAL" clId="{E91283BB-1A28-4E1A-84C3-5DE8C6A4ED33}" dt="2025-01-14T08:34:15.672" v="45" actId="33553"/>
        <pc:sldMkLst>
          <pc:docMk/>
          <pc:sldMk cId="2141799683" sldId="268"/>
        </pc:sldMkLst>
        <pc:spChg chg="mod">
          <ac:chgData name="James, Beccy" userId="e236b3f3-220d-4a62-9634-ac228e22ff72" providerId="ADAL" clId="{E91283BB-1A28-4E1A-84C3-5DE8C6A4ED33}" dt="2025-01-14T08:34:15.672" v="45" actId="33553"/>
          <ac:spMkLst>
            <pc:docMk/>
            <pc:sldMk cId="2141799683" sldId="268"/>
            <ac:spMk id="5" creationId="{6751336C-D3C4-D989-78E6-BC6442AB088E}"/>
          </ac:spMkLst>
        </pc:spChg>
        <pc:picChg chg="mod">
          <ac:chgData name="James, Beccy" userId="e236b3f3-220d-4a62-9634-ac228e22ff72" providerId="ADAL" clId="{E91283BB-1A28-4E1A-84C3-5DE8C6A4ED33}" dt="2025-01-14T08:32:15.091" v="23" actId="962"/>
          <ac:picMkLst>
            <pc:docMk/>
            <pc:sldMk cId="2141799683" sldId="268"/>
            <ac:picMk id="2" creationId="{B36320F4-6896-588B-8841-033133FFE389}"/>
          </ac:picMkLst>
        </pc:picChg>
        <pc:picChg chg="mod">
          <ac:chgData name="James, Beccy" userId="e236b3f3-220d-4a62-9634-ac228e22ff72" providerId="ADAL" clId="{E91283BB-1A28-4E1A-84C3-5DE8C6A4ED33}" dt="2025-01-14T08:32:15.435" v="24" actId="962"/>
          <ac:picMkLst>
            <pc:docMk/>
            <pc:sldMk cId="2141799683" sldId="268"/>
            <ac:picMk id="6" creationId="{80837735-456A-44F7-2890-65064AB2E4EA}"/>
          </ac:picMkLst>
        </pc:picChg>
        <pc:picChg chg="mod">
          <ac:chgData name="James, Beccy" userId="e236b3f3-220d-4a62-9634-ac228e22ff72" providerId="ADAL" clId="{E91283BB-1A28-4E1A-84C3-5DE8C6A4ED33}" dt="2025-01-14T08:32:15.755" v="25" actId="962"/>
          <ac:picMkLst>
            <pc:docMk/>
            <pc:sldMk cId="2141799683" sldId="268"/>
            <ac:picMk id="7" creationId="{4AD6C47B-896D-A6D2-645E-0392EB05EA3F}"/>
          </ac:picMkLst>
        </pc:picChg>
        <pc:picChg chg="mod">
          <ac:chgData name="James, Beccy" userId="e236b3f3-220d-4a62-9634-ac228e22ff72" providerId="ADAL" clId="{E91283BB-1A28-4E1A-84C3-5DE8C6A4ED33}" dt="2025-01-14T08:32:16.098" v="26" actId="962"/>
          <ac:picMkLst>
            <pc:docMk/>
            <pc:sldMk cId="2141799683" sldId="268"/>
            <ac:picMk id="8" creationId="{AB8D2A1C-77C5-ADED-A76B-CB009BE3BC3A}"/>
          </ac:picMkLst>
        </pc:picChg>
        <pc:picChg chg="mod">
          <ac:chgData name="James, Beccy" userId="e236b3f3-220d-4a62-9634-ac228e22ff72" providerId="ADAL" clId="{E91283BB-1A28-4E1A-84C3-5DE8C6A4ED33}" dt="2025-01-14T08:32:16.454" v="27" actId="962"/>
          <ac:picMkLst>
            <pc:docMk/>
            <pc:sldMk cId="2141799683" sldId="268"/>
            <ac:picMk id="9" creationId="{3519F782-ADD1-9234-D5E1-39ADCB5593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79852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41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59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53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23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6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8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91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97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76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472183" y="2130425"/>
            <a:ext cx="7013447"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778508"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3072606" y="511969"/>
            <a:ext cx="3959225" cy="72691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129942" y="2569305"/>
            <a:ext cx="5056314"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1377854" y="1027017"/>
            <a:ext cx="5056314" cy="514197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371599" y="4406900"/>
            <a:ext cx="7123113"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1371599" y="2906713"/>
            <a:ext cx="7123113"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141732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16636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417320" y="2193481"/>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417320" y="2871216"/>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157089" y="2193798"/>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157089" y="2871215"/>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508759" y="1069848"/>
            <a:ext cx="3008313" cy="110515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636007" y="1069848"/>
            <a:ext cx="4050791" cy="505631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508759" y="2203703"/>
            <a:ext cx="3008313" cy="392245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468943"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a:spLocks noGrp="1"/>
          </p:cNvSpPr>
          <p:nvPr>
            <p:ph type="pic" idx="2"/>
          </p:nvPr>
        </p:nvSpPr>
        <p:spPr>
          <a:xfrm>
            <a:off x="2468943" y="1179575"/>
            <a:ext cx="5486399" cy="3547998"/>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468943"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hyperlink" Target="https://youthresilience.net/joypop-ap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headspace.com/meditation/kids" TargetMode="External"/><Relationship Id="rId5" Type="http://schemas.openxmlformats.org/officeDocument/2006/relationships/hyperlink" Target="https://www.bbc.com/ownit"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mailto:FEades@worcschildrenfirst.org.uk" TargetMode="External"/><Relationship Id="rId3" Type="http://schemas.openxmlformats.org/officeDocument/2006/relationships/hyperlink" Target="mailto:spurser@worcschildrenfirst.org.uk" TargetMode="External"/><Relationship Id="rId7" Type="http://schemas.openxmlformats.org/officeDocument/2006/relationships/hyperlink" Target="mailto:AGriffin@worcschildrenfirst.org.uk" TargetMode="External"/><Relationship Id="rId12"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mwilliams2@worcschildrenfirst.org.uk" TargetMode="External"/><Relationship Id="rId11" Type="http://schemas.openxmlformats.org/officeDocument/2006/relationships/hyperlink" Target="mailto:BJames@worcschildrenfirst.org.uk" TargetMode="External"/><Relationship Id="rId5" Type="http://schemas.openxmlformats.org/officeDocument/2006/relationships/hyperlink" Target="mailto:SHolloway2@worcestershire.gov.uk" TargetMode="External"/><Relationship Id="rId10" Type="http://schemas.openxmlformats.org/officeDocument/2006/relationships/hyperlink" Target="mailto:JPeplow@worcschildrenfirst.org.uk" TargetMode="External"/><Relationship Id="rId4" Type="http://schemas.openxmlformats.org/officeDocument/2006/relationships/hyperlink" Target="mailto:phemming@worcschildrenfirst.org.uk" TargetMode="External"/><Relationship Id="rId9" Type="http://schemas.openxmlformats.org/officeDocument/2006/relationships/hyperlink" Target="mailto:sjudd@worcschildrenfirst.org.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spcc.org.uk/keeping-children-safe/online-safety/free-online-safety-group-workshop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sway.cloud.microsoft/BrT9IC5b3EkDWsL8?ref=Li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395536" y="2060848"/>
            <a:ext cx="8568951" cy="958908"/>
          </a:xfrm>
        </p:spPr>
        <p:txBody>
          <a:bodyPr/>
          <a:lstStyle/>
          <a:p>
            <a:r>
              <a:rPr lang="en-GB" sz="4400" dirty="0">
                <a:solidFill>
                  <a:schemeClr val="accent6">
                    <a:lumMod val="75000"/>
                  </a:schemeClr>
                </a:solidFill>
              </a:rPr>
              <a:t>Fostering Guidance and Updates December 2024</a:t>
            </a:r>
            <a:br>
              <a:rPr lang="en-GB" sz="4400" dirty="0"/>
            </a:br>
            <a:endParaRPr lang="en-US" dirty="0"/>
          </a:p>
        </p:txBody>
      </p:sp>
      <p:pic>
        <p:nvPicPr>
          <p:cNvPr id="2" name="Picture 1">
            <a:extLst>
              <a:ext uri="{FF2B5EF4-FFF2-40B4-BE49-F238E27FC236}">
                <a16:creationId xmlns:a16="http://schemas.microsoft.com/office/drawing/2014/main" id="{956EBBFF-441D-8BD7-E6DF-DFEA8B2488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93033" y="3623336"/>
            <a:ext cx="5172459" cy="19560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CEC6339D-BF98-7978-5F6B-86E9E92B06DC}"/>
              </a:ext>
            </a:extLst>
          </p:cNvPr>
          <p:cNvSpPr>
            <a:spLocks noGrp="1"/>
          </p:cNvSpPr>
          <p:nvPr>
            <p:ph type="title"/>
          </p:nvPr>
        </p:nvSpPr>
        <p:spPr/>
        <p:txBody>
          <a:bodyPr/>
          <a:lstStyle/>
          <a:p>
            <a:r>
              <a:rPr lang="en-GB" dirty="0"/>
              <a:t>10</a:t>
            </a: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482243"/>
            <a:ext cx="1835696" cy="642500"/>
          </a:xfrm>
          <a:prstGeom prst="rect">
            <a:avLst/>
          </a:prstGeom>
          <a:noFill/>
        </p:spPr>
      </p:pic>
      <p:pic>
        <p:nvPicPr>
          <p:cNvPr id="4" name="Picture 3">
            <a:extLst>
              <a:ext uri="{FF2B5EF4-FFF2-40B4-BE49-F238E27FC236}">
                <a16:creationId xmlns:a16="http://schemas.microsoft.com/office/drawing/2014/main" id="{536634A0-DDA4-E8B6-16B4-FD51149FB9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0704" y="1340768"/>
            <a:ext cx="7742591" cy="4480948"/>
          </a:xfrm>
          <a:prstGeom prst="rect">
            <a:avLst/>
          </a:prstGeom>
          <a:ln w="3175">
            <a:solidFill>
              <a:schemeClr val="tx1"/>
            </a:solidFill>
          </a:ln>
        </p:spPr>
      </p:pic>
      <p:pic>
        <p:nvPicPr>
          <p:cNvPr id="6" name="Picture 5">
            <a:extLst>
              <a:ext uri="{FF2B5EF4-FFF2-40B4-BE49-F238E27FC236}">
                <a16:creationId xmlns:a16="http://schemas.microsoft.com/office/drawing/2014/main" id="{80837735-456A-44F7-2890-65064AB2E4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68344" y="636617"/>
            <a:ext cx="1257409" cy="429403"/>
          </a:xfrm>
          <a:prstGeom prst="rect">
            <a:avLst/>
          </a:prstGeom>
        </p:spPr>
      </p:pic>
    </p:spTree>
    <p:extLst>
      <p:ext uri="{BB962C8B-B14F-4D97-AF65-F5344CB8AC3E}">
        <p14:creationId xmlns:p14="http://schemas.microsoft.com/office/powerpoint/2010/main" val="368795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482243"/>
            <a:ext cx="1835696" cy="642500"/>
          </a:xfrm>
          <a:prstGeom prst="rect">
            <a:avLst/>
          </a:prstGeom>
          <a:noFill/>
        </p:spPr>
      </p:pic>
      <p:pic>
        <p:nvPicPr>
          <p:cNvPr id="6" name="Picture 5">
            <a:extLst>
              <a:ext uri="{FF2B5EF4-FFF2-40B4-BE49-F238E27FC236}">
                <a16:creationId xmlns:a16="http://schemas.microsoft.com/office/drawing/2014/main" id="{80837735-456A-44F7-2890-65064AB2E4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68344" y="636617"/>
            <a:ext cx="1257409" cy="429403"/>
          </a:xfrm>
          <a:prstGeom prst="rect">
            <a:avLst/>
          </a:prstGeom>
        </p:spPr>
      </p:pic>
      <p:sp>
        <p:nvSpPr>
          <p:cNvPr id="5" name="Title 4">
            <a:extLst>
              <a:ext uri="{FF2B5EF4-FFF2-40B4-BE49-F238E27FC236}">
                <a16:creationId xmlns:a16="http://schemas.microsoft.com/office/drawing/2014/main" id="{6751336C-D3C4-D989-78E6-BC6442AB088E}"/>
              </a:ext>
            </a:extLst>
          </p:cNvPr>
          <p:cNvSpPr txBox="1">
            <a:spLocks noGrp="1"/>
          </p:cNvSpPr>
          <p:nvPr>
            <p:ph type="title" idx="4294967295"/>
          </p:nvPr>
        </p:nvSpPr>
        <p:spPr>
          <a:xfrm>
            <a:off x="1475656" y="1340768"/>
            <a:ext cx="7200800" cy="44012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opensanslight"/>
                <a:ea typeface="Arial"/>
                <a:cs typeface="Arial"/>
                <a:sym typeface="Arial"/>
              </a:rPr>
              <a:t>These sites and apps are specifically designed to help children with their online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opensanslight"/>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opensanslight"/>
                <a:ea typeface="Arial"/>
                <a:cs typeface="Arial"/>
                <a:sym typeface="Arial"/>
                <a:hlinkClick r:id="rId5"/>
              </a:rPr>
              <a:t> BBC Own it</a:t>
            </a:r>
            <a:r>
              <a:rPr kumimoji="0" lang="en-US" sz="2000" b="0" i="0" u="none" strike="noStrike" kern="0" cap="none" spc="0" normalizeH="0" baseline="0" noProof="0" dirty="0">
                <a:ln>
                  <a:noFill/>
                </a:ln>
                <a:solidFill>
                  <a:srgbClr val="000000"/>
                </a:solidFill>
                <a:effectLst/>
                <a:uLnTx/>
                <a:uFillTx/>
                <a:latin typeface="opensanslight"/>
                <a:ea typeface="Arial"/>
                <a:cs typeface="Arial"/>
                <a:sym typeface="Arial"/>
              </a:rPr>
              <a:t> which gives advice as they chat to their friends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opensanslight"/>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opensanslight"/>
                <a:ea typeface="Arial"/>
                <a:cs typeface="Arial"/>
                <a:sym typeface="Arial"/>
                <a:hlinkClick r:id="rId6"/>
              </a:rPr>
              <a:t>Headspace for Kids</a:t>
            </a:r>
            <a:r>
              <a:rPr kumimoji="0" lang="en-US" sz="2000" b="0" i="0" u="none" strike="noStrike" kern="0" cap="none" spc="0" normalizeH="0" baseline="0" noProof="0" dirty="0">
                <a:ln>
                  <a:noFill/>
                </a:ln>
                <a:solidFill>
                  <a:srgbClr val="000000"/>
                </a:solidFill>
                <a:effectLst/>
                <a:uLnTx/>
                <a:uFillTx/>
                <a:latin typeface="opensanslight"/>
                <a:ea typeface="Arial"/>
                <a:cs typeface="Arial"/>
                <a:sym typeface="Arial"/>
              </a:rPr>
              <a:t> is an app to teach children the basics of mindfulness in a fun way. It’s aimed at 3-12 year olds, with different content for the different age groups. Free for Headspace subscribers, limited access for non-subscribers.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sng" strike="noStrike" kern="0" cap="none" spc="0" normalizeH="0" baseline="0" noProof="0" dirty="0">
              <a:ln>
                <a:noFill/>
              </a:ln>
              <a:solidFill>
                <a:srgbClr val="000000"/>
              </a:solidFill>
              <a:effectLst/>
              <a:uLnTx/>
              <a:uFillTx/>
              <a:latin typeface="opensanslight"/>
              <a:ea typeface="Arial"/>
              <a:cs typeface="Arial"/>
              <a:sym typeface="Arial"/>
              <a:hlinkClick r:id="rId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err="1">
                <a:ln>
                  <a:noFill/>
                </a:ln>
                <a:solidFill>
                  <a:srgbClr val="000000"/>
                </a:solidFill>
                <a:effectLst/>
                <a:uLnTx/>
                <a:uFillTx/>
                <a:latin typeface="opensanslight"/>
                <a:ea typeface="Arial"/>
                <a:cs typeface="Arial"/>
                <a:sym typeface="Arial"/>
                <a:hlinkClick r:id="rId7"/>
              </a:rPr>
              <a:t>JoyPoP</a:t>
            </a:r>
            <a:r>
              <a:rPr kumimoji="0" lang="en-US" sz="2000" b="0" i="0" u="none" strike="noStrike" kern="0" cap="none" spc="0" normalizeH="0" baseline="0" noProof="0" dirty="0">
                <a:ln>
                  <a:noFill/>
                </a:ln>
                <a:solidFill>
                  <a:srgbClr val="000000"/>
                </a:solidFill>
                <a:effectLst/>
                <a:uLnTx/>
                <a:uFillTx/>
                <a:latin typeface="opensanslight"/>
                <a:ea typeface="Arial"/>
                <a:cs typeface="Arial"/>
                <a:sym typeface="Arial"/>
              </a:rPr>
              <a:t> is an app designed to help users find their inner resilience to deal with the highs and lows in their day to day lives. By rating mood for the day, users are directed to complete different activities to help switch to positive emotions. </a:t>
            </a:r>
            <a:r>
              <a:rPr kumimoji="0" lang="en-US" sz="2000" b="0" i="0" u="sng" strike="noStrike" kern="0" cap="none" spc="0" normalizeH="0" baseline="0" noProof="0" dirty="0">
                <a:ln>
                  <a:noFill/>
                </a:ln>
                <a:solidFill>
                  <a:srgbClr val="000000"/>
                </a:solidFill>
                <a:effectLst/>
                <a:uLnTx/>
                <a:uFillTx/>
                <a:latin typeface="opensanslight"/>
                <a:ea typeface="Arial"/>
                <a:cs typeface="Arial"/>
                <a:sym typeface="Arial"/>
              </a:rPr>
              <a:t>App costs £6.99.</a:t>
            </a:r>
          </a:p>
        </p:txBody>
      </p:sp>
      <p:pic>
        <p:nvPicPr>
          <p:cNvPr id="7" name="Picture 6">
            <a:extLst>
              <a:ext uri="{FF2B5EF4-FFF2-40B4-BE49-F238E27FC236}">
                <a16:creationId xmlns:a16="http://schemas.microsoft.com/office/drawing/2014/main" id="{4AD6C47B-896D-A6D2-645E-0392EB05EA3F}"/>
              </a:ext>
              <a:ext uri="{C183D7F6-B498-43B3-948B-1728B52AA6E4}">
                <adec:decorative xmlns:adec="http://schemas.microsoft.com/office/drawing/2017/decorative" val="1"/>
              </a:ext>
            </a:extLst>
          </p:cNvPr>
          <p:cNvPicPr>
            <a:picLocks noChangeAspect="1"/>
          </p:cNvPicPr>
          <p:nvPr/>
        </p:nvPicPr>
        <p:blipFill>
          <a:blip r:embed="rId8"/>
          <a:srcRect l="12606" t="18000" r="11542" b="19697"/>
          <a:stretch/>
        </p:blipFill>
        <p:spPr>
          <a:xfrm>
            <a:off x="277504" y="2248360"/>
            <a:ext cx="1198152" cy="642500"/>
          </a:xfrm>
          <a:prstGeom prst="rect">
            <a:avLst/>
          </a:prstGeom>
          <a:ln w="3175">
            <a:solidFill>
              <a:schemeClr val="tx1"/>
            </a:solidFill>
          </a:ln>
        </p:spPr>
      </p:pic>
      <p:pic>
        <p:nvPicPr>
          <p:cNvPr id="8" name="Picture 7">
            <a:extLst>
              <a:ext uri="{FF2B5EF4-FFF2-40B4-BE49-F238E27FC236}">
                <a16:creationId xmlns:a16="http://schemas.microsoft.com/office/drawing/2014/main" id="{AB8D2A1C-77C5-ADED-A76B-CB009BE3BC3A}"/>
              </a:ext>
              <a:ext uri="{C183D7F6-B498-43B3-948B-1728B52AA6E4}">
                <adec:decorative xmlns:adec="http://schemas.microsoft.com/office/drawing/2017/decorative" val="1"/>
              </a:ext>
            </a:extLst>
          </p:cNvPr>
          <p:cNvPicPr>
            <a:picLocks noChangeAspect="1"/>
          </p:cNvPicPr>
          <p:nvPr/>
        </p:nvPicPr>
        <p:blipFill>
          <a:blip r:embed="rId9"/>
          <a:srcRect l="6994" t="30050" r="4897" b="25850"/>
          <a:stretch/>
        </p:blipFill>
        <p:spPr>
          <a:xfrm>
            <a:off x="277504" y="3176974"/>
            <a:ext cx="1198152" cy="790167"/>
          </a:xfrm>
          <a:prstGeom prst="rect">
            <a:avLst/>
          </a:prstGeom>
          <a:ln w="3175">
            <a:solidFill>
              <a:schemeClr val="tx1"/>
            </a:solidFill>
          </a:ln>
        </p:spPr>
      </p:pic>
      <p:pic>
        <p:nvPicPr>
          <p:cNvPr id="9" name="Picture 8">
            <a:extLst>
              <a:ext uri="{FF2B5EF4-FFF2-40B4-BE49-F238E27FC236}">
                <a16:creationId xmlns:a16="http://schemas.microsoft.com/office/drawing/2014/main" id="{3519F782-ADD1-9234-D5E1-39ADCB55934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77504" y="4509120"/>
            <a:ext cx="994569" cy="994569"/>
          </a:xfrm>
          <a:prstGeom prst="rect">
            <a:avLst/>
          </a:prstGeom>
        </p:spPr>
      </p:pic>
    </p:spTree>
    <p:extLst>
      <p:ext uri="{BB962C8B-B14F-4D97-AF65-F5344CB8AC3E}">
        <p14:creationId xmlns:p14="http://schemas.microsoft.com/office/powerpoint/2010/main" val="214179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12</a:t>
            </a: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sp>
        <p:nvSpPr>
          <p:cNvPr id="7" name="TextBox 6">
            <a:extLst>
              <a:ext uri="{FF2B5EF4-FFF2-40B4-BE49-F238E27FC236}">
                <a16:creationId xmlns:a16="http://schemas.microsoft.com/office/drawing/2014/main" id="{7D874D44-C3A7-432D-A21A-01A85F255BEE}"/>
              </a:ext>
            </a:extLst>
          </p:cNvPr>
          <p:cNvSpPr txBox="1"/>
          <p:nvPr/>
        </p:nvSpPr>
        <p:spPr>
          <a:xfrm>
            <a:off x="521964" y="2348880"/>
            <a:ext cx="6138268" cy="2246769"/>
          </a:xfrm>
          <a:prstGeom prst="rect">
            <a:avLst/>
          </a:prstGeom>
          <a:noFill/>
        </p:spPr>
        <p:txBody>
          <a:bodyPr wrap="square" rtlCol="0">
            <a:spAutoFit/>
          </a:bodyPr>
          <a:lstStyle/>
          <a:p>
            <a:r>
              <a:rPr lang="en-GB" sz="2800" dirty="0">
                <a:latin typeface="opensanslight"/>
                <a:ea typeface="Calibri" panose="020F0502020204030204" pitchFamily="34" charset="0"/>
                <a:cs typeface="Calibri" panose="020F0502020204030204" pitchFamily="34" charset="0"/>
              </a:rPr>
              <a:t>Any questions?</a:t>
            </a:r>
          </a:p>
          <a:p>
            <a:endParaRPr lang="en-GB" sz="2800" dirty="0">
              <a:latin typeface="opensanslight"/>
              <a:ea typeface="Calibri" panose="020F0502020204030204" pitchFamily="34" charset="0"/>
              <a:cs typeface="Calibri" panose="020F0502020204030204" pitchFamily="34" charset="0"/>
            </a:endParaRPr>
          </a:p>
          <a:p>
            <a:endParaRPr lang="en-GB" sz="2800" dirty="0">
              <a:latin typeface="opensanslight"/>
              <a:ea typeface="Calibri" panose="020F0502020204030204" pitchFamily="34" charset="0"/>
              <a:cs typeface="Calibri" panose="020F0502020204030204" pitchFamily="34" charset="0"/>
            </a:endParaRPr>
          </a:p>
          <a:p>
            <a:r>
              <a:rPr lang="en-GB" sz="2800" dirty="0">
                <a:latin typeface="opensanslight"/>
                <a:ea typeface="Calibri" panose="020F0502020204030204" pitchFamily="34" charset="0"/>
                <a:cs typeface="Calibri" panose="020F0502020204030204" pitchFamily="34" charset="0"/>
              </a:rPr>
              <a:t>Any suggestions for specific issues you’d like to cover in future sessions?</a:t>
            </a:r>
          </a:p>
        </p:txBody>
      </p:sp>
      <p:pic>
        <p:nvPicPr>
          <p:cNvPr id="4" name="Picture 3">
            <a:extLst>
              <a:ext uri="{FF2B5EF4-FFF2-40B4-BE49-F238E27FC236}">
                <a16:creationId xmlns:a16="http://schemas.microsoft.com/office/drawing/2014/main" id="{F81C8086-7ED5-B057-00A5-B72B346EED74}"/>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618" b="95221" l="5914" r="89785">
                        <a14:foregroundMark x1="21505" y1="37132" x2="36022" y2="33088"/>
                        <a14:foregroundMark x1="27957" y1="32353" x2="22581" y2="34191"/>
                        <a14:foregroundMark x1="27957" y1="56985" x2="15591" y2="62132"/>
                        <a14:foregroundMark x1="25269" y1="90809" x2="10215" y2="92279"/>
                        <a14:foregroundMark x1="7527" y1="95588" x2="25269" y2="95588"/>
                        <a14:foregroundMark x1="37097" y1="6618" x2="59677" y2="8088"/>
                        <a14:foregroundMark x1="37097" y1="36765" x2="34409" y2="57353"/>
                        <a14:foregroundMark x1="34409" y1="57353" x2="16667" y2="91176"/>
                        <a14:foregroundMark x1="44086" y1="87500" x2="46237" y2="92647"/>
                        <a14:foregroundMark x1="5914" y1="27574" x2="8065" y2="22059"/>
                      </a14:backgroundRemoval>
                    </a14:imgEffect>
                  </a14:imgLayer>
                </a14:imgProps>
              </a:ext>
            </a:extLst>
          </a:blip>
          <a:stretch>
            <a:fillRect/>
          </a:stretch>
        </p:blipFill>
        <p:spPr>
          <a:xfrm>
            <a:off x="7372350" y="3429083"/>
            <a:ext cx="1771650" cy="2590800"/>
          </a:xfrm>
          <a:prstGeom prst="rect">
            <a:avLst/>
          </a:prstGeom>
        </p:spPr>
      </p:pic>
    </p:spTree>
    <p:extLst>
      <p:ext uri="{BB962C8B-B14F-4D97-AF65-F5344CB8AC3E}">
        <p14:creationId xmlns:p14="http://schemas.microsoft.com/office/powerpoint/2010/main" val="248212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GB" sz="3200" b="0" i="0" u="none" strike="noStrike" kern="0" cap="none" spc="0" normalizeH="0" baseline="0" noProof="0" dirty="0">
                <a:ln>
                  <a:noFill/>
                </a:ln>
                <a:solidFill>
                  <a:schemeClr val="accent6">
                    <a:lumMod val="75000"/>
                  </a:schemeClr>
                </a:solidFill>
                <a:effectLst/>
                <a:uLnTx/>
                <a:uFillTx/>
                <a:latin typeface="Calibri"/>
                <a:ea typeface="Calibri"/>
                <a:cs typeface="Calibri"/>
                <a:sym typeface="Calibri"/>
              </a:rPr>
              <a:t>Learning Advocates</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Wychavon &amp; North Bromsgrove - Sam Purser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spurser@w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Wyre Forest - Paula Hemming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4"/>
              </a:rPr>
              <a:t>phemming@</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Worcester City - Sadie Hollow </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hlinkClick r:id="rId5"/>
              </a:rPr>
              <a:t>SHolloway2@worcestershire.gov.uk</a:t>
            </a:r>
            <a:endPar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Redditch &amp; South Bromsgrove - Mary Williams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6"/>
              </a:rPr>
              <a:t>mwilliams2@</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Roman Catholic Pyramid - Anne Griffin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7"/>
              </a:rPr>
              <a:t>AGriffin@w</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 </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Out of County - Fiona Eades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8"/>
              </a:rPr>
              <a:t>FEades@</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Out of County - Steve Judd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9"/>
              </a:rPr>
              <a:t>sjudd@</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Post 16 - Jill </a:t>
            </a:r>
            <a:r>
              <a:rPr kumimoji="0" lang="en-GB" sz="1600" b="0" i="0" u="none" strike="noStrike" kern="0" cap="none" spc="0" normalizeH="0" baseline="0" noProof="0" dirty="0" err="1">
                <a:ln>
                  <a:noFill/>
                </a:ln>
                <a:solidFill>
                  <a:srgbClr val="212121"/>
                </a:solidFill>
                <a:effectLst/>
                <a:uLnTx/>
                <a:uFillTx/>
                <a:latin typeface="Calibri" panose="020F0502020204030204" pitchFamily="34" charset="0"/>
                <a:ea typeface="Calibri"/>
                <a:cs typeface="Calibri"/>
                <a:sym typeface="Calibri"/>
              </a:rPr>
              <a:t>Peplow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10"/>
              </a:rPr>
              <a:t>JPeplow@</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Post 16 - Jess Reece JReece@worcestershire.gov.uk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Early Years (2, 3 &amp; 4 year olds) - Becky James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11"/>
              </a:rPr>
              <a:t>BJames@</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Early Years (Reception age) - Becky James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11"/>
              </a:rPr>
              <a:t>BJames@</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12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accent6">
                  <a:lumMod val="75000"/>
                </a:schemeClr>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8C7CD3A7-0FC5-50E1-1545-C2EA97A644C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 y="404664"/>
            <a:ext cx="2411760" cy="1387787"/>
          </a:xfrm>
          <a:prstGeom prst="rect">
            <a:avLst/>
          </a:prstGeom>
          <a:noFill/>
        </p:spPr>
      </p:pic>
    </p:spTree>
    <p:extLst>
      <p:ext uri="{BB962C8B-B14F-4D97-AF65-F5344CB8AC3E}">
        <p14:creationId xmlns:p14="http://schemas.microsoft.com/office/powerpoint/2010/main" val="412785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title="Title"/>
          <p:cNvSpPr txBox="1">
            <a:spLocks noGrp="1"/>
          </p:cNvSpPr>
          <p:nvPr>
            <p:ph type="ctrTitle"/>
          </p:nvPr>
        </p:nvSpPr>
        <p:spPr>
          <a:xfrm>
            <a:off x="360362" y="1412776"/>
            <a:ext cx="8423274" cy="3600400"/>
          </a:xfrm>
          <a:prstGeom prst="rect">
            <a:avLst/>
          </a:prstGeom>
          <a:noFill/>
          <a:ln>
            <a:noFill/>
          </a:ln>
        </p:spPr>
        <p:txBody>
          <a:bodyPr lIns="36000" tIns="36000" rIns="36000" bIns="36000" anchor="ctr" anchorCtr="0">
            <a:noAutofit/>
          </a:bodyPr>
          <a:lstStyle/>
          <a:p>
            <a:pPr algn="l"/>
            <a:r>
              <a:rPr lang="en-GB" sz="5400" dirty="0">
                <a:solidFill>
                  <a:schemeClr val="accent6">
                    <a:lumMod val="75000"/>
                  </a:schemeClr>
                </a:solidFill>
              </a:rPr>
              <a:t>Session Objectives:</a:t>
            </a:r>
            <a:br>
              <a:rPr lang="en-GB" sz="4400" dirty="0"/>
            </a:br>
            <a:br>
              <a:rPr lang="en-US" sz="4400" dirty="0"/>
            </a:br>
            <a:r>
              <a:rPr lang="en-US" sz="3200" dirty="0"/>
              <a:t>Safe Internet Use and the impact of social media.</a:t>
            </a:r>
            <a:br>
              <a:rPr lang="en-US" sz="3200" dirty="0"/>
            </a:br>
            <a:r>
              <a:rPr lang="en-US" sz="3200" dirty="0"/>
              <a:t> </a:t>
            </a:r>
            <a:r>
              <a:rPr lang="en-US" sz="2000" dirty="0">
                <a:hlinkClick r:id="rId3"/>
              </a:rPr>
              <a:t>Free online safety virtual workshop | NSPCC</a:t>
            </a:r>
            <a:br>
              <a:rPr lang="en-US" sz="3200" dirty="0"/>
            </a:br>
            <a:r>
              <a:rPr lang="en-US" sz="3200" dirty="0"/>
              <a:t>Discussion time</a:t>
            </a:r>
            <a:br>
              <a:rPr lang="en-US" sz="3600" dirty="0"/>
            </a:br>
            <a:endParaRPr lang="en-US" i="1" dirty="0">
              <a:effectLst/>
            </a:endParaRPr>
          </a:p>
        </p:txBody>
      </p:sp>
      <p:pic>
        <p:nvPicPr>
          <p:cNvPr id="2" name="Picture 1">
            <a:extLst>
              <a:ext uri="{FF2B5EF4-FFF2-40B4-BE49-F238E27FC236}">
                <a16:creationId xmlns:a16="http://schemas.microsoft.com/office/drawing/2014/main" id="{7C372DB4-E9A9-F2B1-893B-C11E1B4566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85769" y="4365104"/>
            <a:ext cx="5172459" cy="1956054"/>
          </a:xfrm>
          <a:prstGeom prst="rect">
            <a:avLst/>
          </a:prstGeom>
          <a:noFill/>
        </p:spPr>
      </p:pic>
    </p:spTree>
    <p:extLst>
      <p:ext uri="{BB962C8B-B14F-4D97-AF65-F5344CB8AC3E}">
        <p14:creationId xmlns:p14="http://schemas.microsoft.com/office/powerpoint/2010/main" val="247030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r>
              <a:rPr kumimoji="0" lang="en-GB" sz="2000" b="0" i="0" u="none" strike="noStrike" kern="0" cap="none" spc="0" normalizeH="0" baseline="0" noProof="0" dirty="0">
                <a:ln>
                  <a:noFill/>
                </a:ln>
                <a:solidFill>
                  <a:srgbClr val="000000"/>
                </a:solidFill>
                <a:effectLst/>
                <a:uLnTx/>
                <a:uFillTx/>
                <a:latin typeface="opensanslight"/>
                <a:ea typeface="Calibri"/>
                <a:cs typeface="Calibri"/>
                <a:sym typeface="Calibri"/>
              </a:rPr>
              <a:t>The internet, for all its usefulness and opportunities, does unfortunately feature threats and challenges. These might manifest as online abuse, bullying, threats, impersonation, grooming, harassment or exposure to offensive and/or violent content. These threats are sometimes referred to as the 4 C’s</a:t>
            </a: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2000" b="0" i="0" u="none" strike="noStrike" kern="0" cap="none" spc="0" normalizeH="0" baseline="0" noProof="0" dirty="0">
              <a:ln>
                <a:noFill/>
              </a:ln>
              <a:solidFill>
                <a:srgbClr val="000000"/>
              </a:solidFill>
              <a:effectLst/>
              <a:uLnTx/>
              <a:uFillTx/>
              <a:latin typeface="opensanslight"/>
              <a:ea typeface="Calibri"/>
              <a:cs typeface="Calibri"/>
              <a:sym typeface="Calibri"/>
            </a:endParaRPr>
          </a:p>
          <a:p>
            <a:pPr marL="43053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r>
              <a:rPr kumimoji="0" lang="en-GB" sz="2000" b="0" i="0" u="none" strike="noStrike" kern="0" cap="none" spc="0" normalizeH="0" baseline="0" noProof="0" dirty="0">
                <a:ln>
                  <a:noFill/>
                </a:ln>
                <a:solidFill>
                  <a:srgbClr val="000000"/>
                </a:solidFill>
                <a:effectLst/>
                <a:uLnTx/>
                <a:uFillTx/>
                <a:latin typeface="opensanslight"/>
                <a:ea typeface="Calibri"/>
                <a:cs typeface="Calibri"/>
                <a:sym typeface="Calibri"/>
              </a:rPr>
              <a:t>All of these are harms we have a duty to protect young people from – and we shouldn’t underestimate their seriousness. If young people are exposed to – or perpetrate – these behaviours, they can be </a:t>
            </a:r>
            <a:r>
              <a:rPr kumimoji="0" lang="en-GB" sz="2000" b="1" i="0" u="none" strike="noStrike" kern="0" cap="none" spc="0" normalizeH="0" baseline="0" noProof="0" dirty="0">
                <a:ln>
                  <a:noFill/>
                </a:ln>
                <a:solidFill>
                  <a:srgbClr val="000000"/>
                </a:solidFill>
                <a:effectLst/>
                <a:uLnTx/>
                <a:uFillTx/>
                <a:latin typeface="opensanslight"/>
                <a:ea typeface="Calibri"/>
                <a:cs typeface="Calibri"/>
                <a:sym typeface="Calibri"/>
              </a:rPr>
              <a:t>life-altering.</a:t>
            </a: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2AAE84D9-2DAC-51CF-5A33-C0B527D4BC09}"/>
              </a:ext>
              <a:ext uri="{C183D7F6-B498-43B3-948B-1728B52AA6E4}">
                <adec:decorative xmlns:adec="http://schemas.microsoft.com/office/drawing/2017/decorative" val="1"/>
              </a:ext>
            </a:extLst>
          </p:cNvPr>
          <p:cNvPicPr>
            <a:picLocks noChangeAspect="1"/>
          </p:cNvPicPr>
          <p:nvPr/>
        </p:nvPicPr>
        <p:blipFill>
          <a:blip r:embed="rId3"/>
          <a:srcRect t="10378"/>
          <a:stretch/>
        </p:blipFill>
        <p:spPr>
          <a:xfrm>
            <a:off x="0" y="548680"/>
            <a:ext cx="3131839" cy="1243771"/>
          </a:xfrm>
          <a:prstGeom prst="rect">
            <a:avLst/>
          </a:prstGeom>
          <a:noFill/>
        </p:spPr>
      </p:pic>
      <p:pic>
        <p:nvPicPr>
          <p:cNvPr id="3" name="Picture 2">
            <a:extLst>
              <a:ext uri="{FF2B5EF4-FFF2-40B4-BE49-F238E27FC236}">
                <a16:creationId xmlns:a16="http://schemas.microsoft.com/office/drawing/2014/main" id="{B8D70152-F8DB-B7C4-4FEA-F650D26842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9552" y="3212976"/>
            <a:ext cx="3888432" cy="29182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err="1">
                <a:solidFill>
                  <a:schemeClr val="dk1"/>
                </a:solidFill>
                <a:latin typeface="Calibri"/>
                <a:ea typeface="Calibri"/>
                <a:cs typeface="Calibri"/>
                <a:sym typeface="Calibri"/>
              </a:rPr>
              <a:t>xxxx</a:t>
            </a:r>
            <a:endParaRPr lang="en-US" sz="3600" b="0" i="0" u="none" strike="noStrike" cap="none" dirty="0">
              <a:solidFill>
                <a:schemeClr val="dk1"/>
              </a:solidFill>
              <a:latin typeface="Calibri"/>
              <a:ea typeface="Calibri"/>
              <a:cs typeface="Calibri"/>
              <a:sym typeface="Calibri"/>
            </a:endParaRPr>
          </a:p>
        </p:txBody>
      </p:sp>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203200" indent="0" algn="l">
              <a:buNone/>
            </a:pPr>
            <a:r>
              <a:rPr lang="en-US" sz="2400" b="0" i="0" dirty="0">
                <a:solidFill>
                  <a:srgbClr val="000000"/>
                </a:solidFill>
                <a:effectLst/>
                <a:latin typeface="opensanslight"/>
              </a:rPr>
              <a:t>Being aware of and practicing online safety is the only way to mitigate these risks. They will always be present but </a:t>
            </a:r>
            <a:r>
              <a:rPr lang="en-US" sz="2400" b="1" i="0" dirty="0">
                <a:solidFill>
                  <a:srgbClr val="000000"/>
                </a:solidFill>
                <a:effectLst/>
                <a:latin typeface="opensanslight"/>
              </a:rPr>
              <a:t>teaching</a:t>
            </a:r>
            <a:r>
              <a:rPr lang="en-US" sz="2400" b="0" i="0" dirty="0">
                <a:solidFill>
                  <a:srgbClr val="000000"/>
                </a:solidFill>
                <a:effectLst/>
                <a:latin typeface="opensanslight"/>
              </a:rPr>
              <a:t> young people to be aware of risks and how to manage harmful situations/content will ensure they are best-placed to benefit from their time online.</a:t>
            </a:r>
          </a:p>
          <a:p>
            <a:pPr marL="203200" indent="0" algn="l">
              <a:buNone/>
            </a:pPr>
            <a:endParaRPr lang="en-US" sz="2400" b="0" i="0" dirty="0">
              <a:solidFill>
                <a:srgbClr val="000000"/>
              </a:solidFill>
              <a:effectLst/>
              <a:latin typeface="opensanslight"/>
            </a:endParaRP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7DF1CD9-5B10-5AFD-7D66-BAA38F49277F}"/>
              </a:ext>
              <a:ext uri="{C183D7F6-B498-43B3-948B-1728B52AA6E4}">
                <adec:decorative xmlns:adec="http://schemas.microsoft.com/office/drawing/2017/decorative" val="1"/>
              </a:ext>
            </a:extLst>
          </p:cNvPr>
          <p:cNvPicPr>
            <a:picLocks noChangeAspect="1"/>
          </p:cNvPicPr>
          <p:nvPr/>
        </p:nvPicPr>
        <p:blipFill>
          <a:blip r:embed="rId3"/>
          <a:srcRect t="10378"/>
          <a:stretch/>
        </p:blipFill>
        <p:spPr>
          <a:xfrm>
            <a:off x="0" y="548680"/>
            <a:ext cx="3059831" cy="1243771"/>
          </a:xfrm>
          <a:prstGeom prst="rect">
            <a:avLst/>
          </a:prstGeom>
          <a:noFill/>
        </p:spPr>
      </p:pic>
      <p:pic>
        <p:nvPicPr>
          <p:cNvPr id="3" name="Picture 2">
            <a:extLst>
              <a:ext uri="{FF2B5EF4-FFF2-40B4-BE49-F238E27FC236}">
                <a16:creationId xmlns:a16="http://schemas.microsoft.com/office/drawing/2014/main" id="{2BF292C2-3283-B388-0A9A-AC51A3DFB1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6903" y="3860531"/>
            <a:ext cx="4030193" cy="2266983"/>
          </a:xfrm>
          <a:prstGeom prst="rect">
            <a:avLst/>
          </a:prstGeom>
        </p:spPr>
      </p:pic>
    </p:spTree>
    <p:extLst>
      <p:ext uri="{BB962C8B-B14F-4D97-AF65-F5344CB8AC3E}">
        <p14:creationId xmlns:p14="http://schemas.microsoft.com/office/powerpoint/2010/main" val="372122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5</a:t>
            </a:r>
          </a:p>
        </p:txBody>
      </p:sp>
      <p:sp>
        <p:nvSpPr>
          <p:cNvPr id="91" name="Shape 91" title="Text area"/>
          <p:cNvSpPr txBox="1">
            <a:spLocks noGrp="1"/>
          </p:cNvSpPr>
          <p:nvPr>
            <p:ph type="body" idx="1"/>
          </p:nvPr>
        </p:nvSpPr>
        <p:spPr>
          <a:xfrm>
            <a:off x="360362" y="2463800"/>
            <a:ext cx="8316094" cy="3656012"/>
          </a:xfrm>
          <a:prstGeom prst="rect">
            <a:avLst/>
          </a:prstGeom>
          <a:noFill/>
          <a:ln>
            <a:noFill/>
          </a:ln>
        </p:spPr>
        <p:txBody>
          <a:bodyPr lIns="0" tIns="0" rIns="0" bIns="0" anchor="t" anchorCtr="0">
            <a:noAutofit/>
          </a:bodyPr>
          <a:lstStyle/>
          <a:p>
            <a:pPr marL="203200" indent="0" algn="ctr">
              <a:buNone/>
            </a:pPr>
            <a:r>
              <a:rPr lang="en-US" b="1" i="0" dirty="0">
                <a:solidFill>
                  <a:srgbClr val="000000"/>
                </a:solidFill>
                <a:effectLst/>
                <a:latin typeface="opensanslight"/>
              </a:rPr>
              <a:t>You don’t need to be an expert on the internet!</a:t>
            </a:r>
          </a:p>
          <a:p>
            <a:pPr marL="203200" indent="0" algn="l">
              <a:buNone/>
            </a:pPr>
            <a:endParaRPr lang="en-US" sz="2400" b="1" i="0" dirty="0">
              <a:solidFill>
                <a:srgbClr val="000000"/>
              </a:solidFill>
              <a:effectLst/>
              <a:latin typeface="opensanslight"/>
            </a:endParaRPr>
          </a:p>
          <a:p>
            <a:pPr marL="203200" indent="0" algn="l">
              <a:buNone/>
            </a:pPr>
            <a:r>
              <a:rPr lang="en-US" sz="2400" b="0" i="0" dirty="0">
                <a:solidFill>
                  <a:srgbClr val="000000"/>
                </a:solidFill>
                <a:effectLst/>
                <a:latin typeface="opensanslight"/>
              </a:rPr>
              <a:t>If you want to know what your child is doing online, the best thing you can do is talk to them about it. </a:t>
            </a:r>
          </a:p>
          <a:p>
            <a:pPr marL="203200" indent="0" algn="l">
              <a:buNone/>
            </a:pPr>
            <a:endParaRPr lang="en-US" sz="2400" dirty="0">
              <a:solidFill>
                <a:srgbClr val="000000"/>
              </a:solidFill>
              <a:latin typeface="opensanslight"/>
            </a:endParaRPr>
          </a:p>
          <a:p>
            <a:pPr marL="203200" indent="0" algn="l">
              <a:buNone/>
            </a:pPr>
            <a:r>
              <a:rPr lang="en-US" sz="2400" b="0" i="0" dirty="0">
                <a:solidFill>
                  <a:srgbClr val="000000"/>
                </a:solidFill>
                <a:effectLst/>
                <a:latin typeface="opensanslight"/>
              </a:rPr>
              <a:t>Ask your child to show you their </a:t>
            </a:r>
            <a:r>
              <a:rPr lang="en-US" sz="2400" b="0" i="0" dirty="0" err="1">
                <a:solidFill>
                  <a:srgbClr val="000000"/>
                </a:solidFill>
                <a:effectLst/>
                <a:latin typeface="opensanslight"/>
              </a:rPr>
              <a:t>favourite</a:t>
            </a:r>
            <a:r>
              <a:rPr lang="en-US" sz="2400" b="0" i="0" dirty="0">
                <a:solidFill>
                  <a:srgbClr val="000000"/>
                </a:solidFill>
                <a:effectLst/>
                <a:latin typeface="opensanslight"/>
              </a:rPr>
              <a:t> things to do onlin</a:t>
            </a:r>
            <a:r>
              <a:rPr lang="en-US" sz="2400" dirty="0">
                <a:solidFill>
                  <a:srgbClr val="000000"/>
                </a:solidFill>
                <a:latin typeface="opensanslight"/>
              </a:rPr>
              <a:t>e</a:t>
            </a:r>
            <a:r>
              <a:rPr lang="en-US" sz="2400" b="0" i="0" dirty="0">
                <a:solidFill>
                  <a:srgbClr val="000000"/>
                </a:solidFill>
                <a:effectLst/>
                <a:latin typeface="opensanslight"/>
              </a:rPr>
              <a:t> and take an interest in what they do – </a:t>
            </a:r>
            <a:r>
              <a:rPr lang="en-US" sz="2400" b="1" i="0" dirty="0">
                <a:solidFill>
                  <a:srgbClr val="000000"/>
                </a:solidFill>
                <a:effectLst/>
                <a:latin typeface="opensanslight"/>
              </a:rPr>
              <a:t>just like you would their day at school.</a:t>
            </a:r>
          </a:p>
          <a:p>
            <a:pPr marL="203200" indent="0" algn="l">
              <a:buNone/>
            </a:pPr>
            <a:endParaRPr lang="en-US" sz="2400" b="1" i="0" dirty="0">
              <a:solidFill>
                <a:srgbClr val="000000"/>
              </a:solidFill>
              <a:effectLst/>
              <a:latin typeface="opensanslight"/>
            </a:endParaRP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pic>
        <p:nvPicPr>
          <p:cNvPr id="1026" name="Picture 2" descr="5 Online Games Perfect for Toddlers ...">
            <a:extLst>
              <a:ext uri="{FF2B5EF4-FFF2-40B4-BE49-F238E27FC236}">
                <a16:creationId xmlns:a16="http://schemas.microsoft.com/office/drawing/2014/main" id="{8B432237-F2C4-6903-8F8C-FFF0176DF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758" y="620689"/>
            <a:ext cx="2488801" cy="165618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558412-832B-7DC3-5C98-8DEF3D912D9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74907" y="601792"/>
            <a:ext cx="2756806" cy="166690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29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6</a:t>
            </a:r>
          </a:p>
        </p:txBody>
      </p:sp>
      <p:sp>
        <p:nvSpPr>
          <p:cNvPr id="91" name="Shape 91" title="Text area"/>
          <p:cNvSpPr txBox="1">
            <a:spLocks noGrp="1"/>
          </p:cNvSpPr>
          <p:nvPr>
            <p:ph type="body" idx="1"/>
          </p:nvPr>
        </p:nvSpPr>
        <p:spPr>
          <a:xfrm>
            <a:off x="360362" y="2060848"/>
            <a:ext cx="8423274" cy="4058964"/>
          </a:xfrm>
          <a:prstGeom prst="rect">
            <a:avLst/>
          </a:prstGeom>
          <a:noFill/>
          <a:ln>
            <a:noFill/>
          </a:ln>
        </p:spPr>
        <p:txBody>
          <a:bodyPr lIns="0" tIns="0" rIns="0" bIns="0" anchor="t" anchorCtr="0">
            <a:noAutofit/>
          </a:bodyPr>
          <a:lstStyle/>
          <a:p>
            <a:pPr marL="203200" indent="0" algn="l">
              <a:buNone/>
            </a:pPr>
            <a:r>
              <a:rPr lang="en-US" sz="2000" b="0" i="0" dirty="0">
                <a:solidFill>
                  <a:srgbClr val="000000"/>
                </a:solidFill>
                <a:effectLst/>
                <a:latin typeface="opensanslight"/>
              </a:rPr>
              <a:t>Talk about the good stuff, not just the bad. </a:t>
            </a:r>
          </a:p>
          <a:p>
            <a:pPr marL="203200" indent="0" algn="l">
              <a:buNone/>
            </a:pPr>
            <a:endParaRPr lang="en-US" sz="1000" b="0" i="0" dirty="0">
              <a:solidFill>
                <a:srgbClr val="000000"/>
              </a:solidFill>
              <a:effectLst/>
              <a:latin typeface="opensanslight"/>
            </a:endParaRPr>
          </a:p>
          <a:p>
            <a:pPr marL="203200" indent="0" algn="l">
              <a:buNone/>
            </a:pPr>
            <a:r>
              <a:rPr lang="en-US" sz="2000" b="0" i="0" dirty="0">
                <a:solidFill>
                  <a:srgbClr val="000000"/>
                </a:solidFill>
                <a:effectLst/>
                <a:latin typeface="opensanslight"/>
              </a:rPr>
              <a:t>Sometimes, as adults, we’re guilty of only talking about online activity when we’re annoyed about it or when something has already happened. </a:t>
            </a:r>
          </a:p>
          <a:p>
            <a:pPr marL="203200" indent="0" algn="l">
              <a:buNone/>
            </a:pPr>
            <a:endParaRPr lang="en-US" sz="1000" dirty="0">
              <a:solidFill>
                <a:srgbClr val="000000"/>
              </a:solidFill>
              <a:latin typeface="opensanslight"/>
            </a:endParaRPr>
          </a:p>
          <a:p>
            <a:pPr marL="203200" indent="0" algn="l">
              <a:buNone/>
            </a:pPr>
            <a:r>
              <a:rPr lang="en-US" sz="2000" b="0" i="0" dirty="0">
                <a:solidFill>
                  <a:srgbClr val="000000"/>
                </a:solidFill>
                <a:effectLst/>
                <a:latin typeface="opensanslight"/>
              </a:rPr>
              <a:t>It’s helpful to find time to just be curious, interested, and to praise children for their creativity online and remind ourselves how amazing technology can be. To help with this, why not try playing their </a:t>
            </a:r>
            <a:r>
              <a:rPr lang="en-US" sz="2000" b="0" i="0" dirty="0" err="1">
                <a:solidFill>
                  <a:srgbClr val="000000"/>
                </a:solidFill>
                <a:effectLst/>
                <a:latin typeface="opensanslight"/>
              </a:rPr>
              <a:t>favourite</a:t>
            </a:r>
            <a:r>
              <a:rPr lang="en-US" sz="2000" b="0" i="0" dirty="0">
                <a:solidFill>
                  <a:srgbClr val="000000"/>
                </a:solidFill>
                <a:effectLst/>
                <a:latin typeface="opensanslight"/>
              </a:rPr>
              <a:t> game with them?</a:t>
            </a:r>
          </a:p>
          <a:p>
            <a:pPr marL="203200" indent="0" algn="l">
              <a:buNone/>
            </a:pPr>
            <a:endParaRPr lang="en-US" sz="2000" b="0" i="0" dirty="0">
              <a:solidFill>
                <a:srgbClr val="000000"/>
              </a:solidFill>
              <a:effectLst/>
              <a:latin typeface="opensanslight"/>
            </a:endParaRPr>
          </a:p>
          <a:p>
            <a:pPr marL="203200" indent="0" algn="l">
              <a:buNone/>
            </a:pPr>
            <a:r>
              <a:rPr lang="en-US" sz="2000" b="1" i="0" dirty="0">
                <a:solidFill>
                  <a:srgbClr val="000000"/>
                </a:solidFill>
                <a:effectLst/>
                <a:latin typeface="opensanslight"/>
              </a:rPr>
              <a:t>By having balanced discussions about our children’s online activities, and reinforcing our role as someone they can talk to, they’re more likely to come to us when they’re worried or concerned.</a:t>
            </a: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pic>
        <p:nvPicPr>
          <p:cNvPr id="3" name="Picture 2">
            <a:extLst>
              <a:ext uri="{FF2B5EF4-FFF2-40B4-BE49-F238E27FC236}">
                <a16:creationId xmlns:a16="http://schemas.microsoft.com/office/drawing/2014/main" id="{23041EC4-1EFD-25B9-6C9C-1931611403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80112" y="620688"/>
            <a:ext cx="3073524" cy="1721173"/>
          </a:xfrm>
          <a:prstGeom prst="rect">
            <a:avLst/>
          </a:prstGeom>
        </p:spPr>
      </p:pic>
    </p:spTree>
    <p:extLst>
      <p:ext uri="{BB962C8B-B14F-4D97-AF65-F5344CB8AC3E}">
        <p14:creationId xmlns:p14="http://schemas.microsoft.com/office/powerpoint/2010/main" val="14987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7</a:t>
            </a: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pic>
        <p:nvPicPr>
          <p:cNvPr id="6" name="Picture 5">
            <a:hlinkClick r:id="rId4"/>
            <a:extLst>
              <a:ext uri="{FF2B5EF4-FFF2-40B4-BE49-F238E27FC236}">
                <a16:creationId xmlns:a16="http://schemas.microsoft.com/office/drawing/2014/main" id="{18980E13-7147-95D0-9F6F-B1576D40B5E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31108" y="719212"/>
            <a:ext cx="4752528" cy="2333746"/>
          </a:xfrm>
          <a:prstGeom prst="rect">
            <a:avLst/>
          </a:prstGeom>
        </p:spPr>
      </p:pic>
      <p:sp>
        <p:nvSpPr>
          <p:cNvPr id="7" name="TextBox 6">
            <a:extLst>
              <a:ext uri="{FF2B5EF4-FFF2-40B4-BE49-F238E27FC236}">
                <a16:creationId xmlns:a16="http://schemas.microsoft.com/office/drawing/2014/main" id="{7D874D44-C3A7-432D-A21A-01A85F255BEE}"/>
              </a:ext>
            </a:extLst>
          </p:cNvPr>
          <p:cNvSpPr txBox="1"/>
          <p:nvPr/>
        </p:nvSpPr>
        <p:spPr>
          <a:xfrm>
            <a:off x="521964" y="3501008"/>
            <a:ext cx="810007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opensanslight"/>
                <a:ea typeface="Calibri" panose="020F0502020204030204" pitchFamily="34" charset="0"/>
                <a:cs typeface="Calibri" panose="020F0502020204030204" pitchFamily="34" charset="0"/>
              </a:rPr>
              <a:t>Parental controls advice</a:t>
            </a:r>
          </a:p>
          <a:p>
            <a:pPr marL="285750" indent="-285750">
              <a:buFont typeface="Arial" panose="020B0604020202020204" pitchFamily="34" charset="0"/>
              <a:buChar char="•"/>
            </a:pPr>
            <a:r>
              <a:rPr lang="en-GB" sz="2400" dirty="0">
                <a:latin typeface="opensanslight"/>
                <a:ea typeface="Calibri" panose="020F0502020204030204" pitchFamily="34" charset="0"/>
                <a:cs typeface="Calibri" panose="020F0502020204030204" pitchFamily="34" charset="0"/>
              </a:rPr>
              <a:t>Practical guides for social media platforms/apps e.g. TikTok, Snapchat, Netflix etc.</a:t>
            </a:r>
          </a:p>
          <a:p>
            <a:pPr marL="285750" indent="-285750">
              <a:buFont typeface="Arial" panose="020B0604020202020204" pitchFamily="34" charset="0"/>
              <a:buChar char="•"/>
            </a:pPr>
            <a:r>
              <a:rPr lang="en-GB" sz="2400" dirty="0">
                <a:latin typeface="opensanslight"/>
                <a:ea typeface="Calibri" panose="020F0502020204030204" pitchFamily="34" charset="0"/>
                <a:cs typeface="Calibri" panose="020F0502020204030204" pitchFamily="34" charset="0"/>
              </a:rPr>
              <a:t>Expert review sites; advice, ratings, child’s view etc. </a:t>
            </a:r>
          </a:p>
          <a:p>
            <a:pPr marL="285750" indent="-285750">
              <a:buFont typeface="Arial" panose="020B0604020202020204" pitchFamily="34" charset="0"/>
              <a:buChar char="•"/>
            </a:pPr>
            <a:r>
              <a:rPr lang="en-GB" sz="2400" dirty="0">
                <a:latin typeface="opensanslight"/>
                <a:ea typeface="Calibri" panose="020F0502020204030204" pitchFamily="34" charset="0"/>
                <a:cs typeface="Calibri" panose="020F0502020204030204" pitchFamily="34" charset="0"/>
              </a:rPr>
              <a:t>Reporting concerns/harmful content</a:t>
            </a:r>
          </a:p>
        </p:txBody>
      </p:sp>
      <p:pic>
        <p:nvPicPr>
          <p:cNvPr id="2049" name="Picture 1">
            <a:extLst>
              <a:ext uri="{FF2B5EF4-FFF2-40B4-BE49-F238E27FC236}">
                <a16:creationId xmlns:a16="http://schemas.microsoft.com/office/drawing/2014/main" id="{28FAFD32-C1B3-2D83-C3A3-6E68785AFCA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15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9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4FF022CE-294A-79C0-7DAE-1431F6E92575}"/>
              </a:ext>
            </a:extLst>
          </p:cNvPr>
          <p:cNvSpPr>
            <a:spLocks noGrp="1"/>
          </p:cNvSpPr>
          <p:nvPr>
            <p:ph type="title"/>
          </p:nvPr>
        </p:nvSpPr>
        <p:spPr/>
        <p:txBody>
          <a:bodyPr/>
          <a:lstStyle/>
          <a:p>
            <a:r>
              <a:rPr lang="en-GB" dirty="0"/>
              <a:t>8</a:t>
            </a: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482243"/>
            <a:ext cx="1835696" cy="642500"/>
          </a:xfrm>
          <a:prstGeom prst="rect">
            <a:avLst/>
          </a:prstGeom>
          <a:noFill/>
        </p:spPr>
      </p:pic>
      <p:pic>
        <p:nvPicPr>
          <p:cNvPr id="5" name="Picture 4">
            <a:extLst>
              <a:ext uri="{FF2B5EF4-FFF2-40B4-BE49-F238E27FC236}">
                <a16:creationId xmlns:a16="http://schemas.microsoft.com/office/drawing/2014/main" id="{9F1C9962-42BE-B77E-DD1C-0D1EE2D622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9722" y="1124743"/>
            <a:ext cx="8024555" cy="5200107"/>
          </a:xfrm>
          <a:prstGeom prst="rect">
            <a:avLst/>
          </a:prstGeom>
          <a:ln w="3175">
            <a:solidFill>
              <a:schemeClr val="tx1"/>
            </a:solidFill>
          </a:ln>
        </p:spPr>
      </p:pic>
      <p:pic>
        <p:nvPicPr>
          <p:cNvPr id="8" name="Picture 7">
            <a:extLst>
              <a:ext uri="{FF2B5EF4-FFF2-40B4-BE49-F238E27FC236}">
                <a16:creationId xmlns:a16="http://schemas.microsoft.com/office/drawing/2014/main" id="{90936B93-34D4-9DFB-CCAB-9F06E42CCE4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68344" y="588792"/>
            <a:ext cx="1257409" cy="429403"/>
          </a:xfrm>
          <a:prstGeom prst="rect">
            <a:avLst/>
          </a:prstGeom>
        </p:spPr>
      </p:pic>
    </p:spTree>
    <p:extLst>
      <p:ext uri="{BB962C8B-B14F-4D97-AF65-F5344CB8AC3E}">
        <p14:creationId xmlns:p14="http://schemas.microsoft.com/office/powerpoint/2010/main" val="66054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34690B3C-2A2F-1E44-F2C2-D87FD5075565}"/>
              </a:ext>
            </a:extLst>
          </p:cNvPr>
          <p:cNvSpPr>
            <a:spLocks noGrp="1"/>
          </p:cNvSpPr>
          <p:nvPr>
            <p:ph type="title"/>
          </p:nvPr>
        </p:nvSpPr>
        <p:spPr/>
        <p:txBody>
          <a:bodyPr/>
          <a:lstStyle/>
          <a:p>
            <a:r>
              <a:rPr lang="en-GB" dirty="0"/>
              <a:t>9</a:t>
            </a: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482243"/>
            <a:ext cx="1835696" cy="642500"/>
          </a:xfrm>
          <a:prstGeom prst="rect">
            <a:avLst/>
          </a:prstGeom>
          <a:noFill/>
        </p:spPr>
      </p:pic>
      <p:pic>
        <p:nvPicPr>
          <p:cNvPr id="4" name="Picture 3">
            <a:extLst>
              <a:ext uri="{FF2B5EF4-FFF2-40B4-BE49-F238E27FC236}">
                <a16:creationId xmlns:a16="http://schemas.microsoft.com/office/drawing/2014/main" id="{C14C0B34-2996-36E4-BE9E-65C9331496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290" y="1124743"/>
            <a:ext cx="7605419" cy="4961050"/>
          </a:xfrm>
          <a:prstGeom prst="rect">
            <a:avLst/>
          </a:prstGeom>
          <a:ln w="3175">
            <a:solidFill>
              <a:schemeClr val="tx1"/>
            </a:solidFill>
          </a:ln>
        </p:spPr>
      </p:pic>
      <p:pic>
        <p:nvPicPr>
          <p:cNvPr id="6" name="Picture 5">
            <a:extLst>
              <a:ext uri="{FF2B5EF4-FFF2-40B4-BE49-F238E27FC236}">
                <a16:creationId xmlns:a16="http://schemas.microsoft.com/office/drawing/2014/main" id="{50EF3D5B-63AF-ABBB-A9A7-09B38C185EB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46004" y="557505"/>
            <a:ext cx="1257409" cy="429403"/>
          </a:xfrm>
          <a:prstGeom prst="rect">
            <a:avLst/>
          </a:prstGeom>
        </p:spPr>
      </p:pic>
    </p:spTree>
    <p:extLst>
      <p:ext uri="{BB962C8B-B14F-4D97-AF65-F5344CB8AC3E}">
        <p14:creationId xmlns:p14="http://schemas.microsoft.com/office/powerpoint/2010/main" val="627517349"/>
      </p:ext>
    </p:extLst>
  </p:cSld>
  <p:clrMapOvr>
    <a:masterClrMapping/>
  </p:clrMapOvr>
</p:sld>
</file>

<file path=ppt/theme/theme1.xml><?xml version="1.0" encoding="utf-8"?>
<a:theme xmlns:a="http://schemas.openxmlformats.org/drawingml/2006/main" name="pres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Owner xmlns="8394a309-b766-4598-9079-5c90de564ad1">
      <UserInfo>
        <DisplayName/>
        <AccountId xsi:nil="true"/>
        <AccountType/>
      </UserInfo>
    </Business_x0020_Owner>
    <h391b686c5a84dee911dc68cf1190ef4 xmlns="8394a309-b766-4598-9079-5c90de564ad1">
      <Terms xmlns="http://schemas.microsoft.com/office/infopath/2007/PartnerControls"/>
    </h391b686c5a84dee911dc68cf1190ef4>
    <b96b2eea7c864110b50d4689788c735e xmlns="8394a309-b766-4598-9079-5c90de564ad1">
      <Terms xmlns="http://schemas.microsoft.com/office/infopath/2007/PartnerControls">
        <TermInfo xmlns="http://schemas.microsoft.com/office/infopath/2007/PartnerControls">
          <TermName xmlns="http://schemas.microsoft.com/office/infopath/2007/PartnerControls">CoreSection</TermName>
          <TermId xmlns="http://schemas.microsoft.com/office/infopath/2007/PartnerControls">0ab7bdd1-1d0e-4fa2-a235-2682401e7929</TermId>
        </TermInfo>
      </Terms>
    </b96b2eea7c864110b50d4689788c735e>
    <Expiry_x0020_Date xmlns="8394a309-b766-4598-9079-5c90de564ad1" xsi:nil="true"/>
    <Review_x0020_Date xmlns="8394a309-b766-4598-9079-5c90de564ad1" xsi:nil="true"/>
    <l0a21930db29477aacff9255782f9a52 xmlns="8394a309-b766-4598-9079-5c90de564ad1">
      <Terms xmlns="http://schemas.microsoft.com/office/infopath/2007/PartnerControls">
        <TermInfo xmlns="http://schemas.microsoft.com/office/infopath/2007/PartnerControls">
          <TermName xmlns="http://schemas.microsoft.com/office/infopath/2007/PartnerControls">Content and Communications</TermName>
          <TermId xmlns="http://schemas.microsoft.com/office/infopath/2007/PartnerControls">32b66cdb-b967-4985-a1b8-11226f209114</TermId>
        </TermInfo>
      </Terms>
    </l0a21930db29477aacff9255782f9a52>
    <f4ffc26c633c44a18c01b1c5231eec42 xmlns="1013bc89-e9f8-443a-8537-447806ae4d56">
      <Terms xmlns="http://schemas.microsoft.com/office/infopath/2007/PartnerControls">
        <TermInfo xmlns="http://schemas.microsoft.com/office/infopath/2007/PartnerControls">
          <TermName xmlns="http://schemas.microsoft.com/office/infopath/2007/PartnerControls">Accessibility</TermName>
          <TermId xmlns="http://schemas.microsoft.com/office/infopath/2007/PartnerControls">51ad912b-54fe-45e1-9045-9715435c73d2</TermId>
        </TermInfo>
      </Terms>
    </f4ffc26c633c44a18c01b1c5231eec42>
    <fab78a9ee9a9424792d764e9cb1998f2 xmlns="8394a309-b766-4598-9079-5c90de564ad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ae2dcda5-eacc-4f69-80bd-5dabdb504235</TermId>
        </TermInfo>
      </Terms>
    </fab78a9ee9a9424792d764e9cb1998f2>
    <TaxCatchAll xmlns="8394a309-b766-4598-9079-5c90de564ad1">
      <Value>6</Value>
      <Value>248</Value>
      <Value>149</Value>
      <Value>1</Value>
    </TaxCatchAll>
    <c4cdf6570482439b9c7b96f392c8a60b xmlns="8394a309-b766-4598-9079-5c90de564ad1">
      <Terms xmlns="http://schemas.microsoft.com/office/infopath/2007/PartnerControls"/>
    </c4cdf6570482439b9c7b96f392c8a60b>
  </documentManagement>
</p:properties>
</file>

<file path=customXml/item2.xml><?xml version="1.0" encoding="utf-8"?>
<ct:contentTypeSchema xmlns:ct="http://schemas.microsoft.com/office/2006/metadata/contentType" xmlns:ma="http://schemas.microsoft.com/office/2006/metadata/properties/metaAttributes" ct:_="" ma:_="" ma:contentTypeName="WCCColumns" ma:contentTypeID="0x010100E020779D2D1DE84296B97477F853117C00464673AA61C3DA45A6059937BCE5D52D" ma:contentTypeVersion="11" ma:contentTypeDescription="" ma:contentTypeScope="" ma:versionID="27bebd47a9d4d05089cab070e839566f">
  <xsd:schema xmlns:xsd="http://www.w3.org/2001/XMLSchema" xmlns:xs="http://www.w3.org/2001/XMLSchema" xmlns:p="http://schemas.microsoft.com/office/2006/metadata/properties" xmlns:ns2="8394a309-b766-4598-9079-5c90de564ad1" xmlns:ns3="1013bc89-e9f8-443a-8537-447806ae4d56" xmlns:ns4="70e987a4-ac28-43c9-8eb1-226a9a966c6e" targetNamespace="http://schemas.microsoft.com/office/2006/metadata/properties" ma:root="true" ma:fieldsID="876f54440eacb68e2b7597cfbbf87e86" ns2:_="" ns3:_="" ns4:_="">
    <xsd:import namespace="8394a309-b766-4598-9079-5c90de564ad1"/>
    <xsd:import namespace="1013bc89-e9f8-443a-8537-447806ae4d56"/>
    <xsd:import namespace="70e987a4-ac28-43c9-8eb1-226a9a966c6e"/>
    <xsd:element name="properties">
      <xsd:complexType>
        <xsd:sequence>
          <xsd:element name="documentManagement">
            <xsd:complexType>
              <xsd:all>
                <xsd:element ref="ns2:Business_x0020_Owner" minOccurs="0"/>
                <xsd:element ref="ns2:Review_x0020_Date" minOccurs="0"/>
                <xsd:element ref="ns2:Expiry_x0020_Date" minOccurs="0"/>
                <xsd:element ref="ns2:TaxCatchAllLabel" minOccurs="0"/>
                <xsd:element ref="ns2:TaxCatchAll" minOccurs="0"/>
                <xsd:element ref="ns2:h391b686c5a84dee911dc68cf1190ef4" minOccurs="0"/>
                <xsd:element ref="ns2:c4cdf6570482439b9c7b96f392c8a60b" minOccurs="0"/>
                <xsd:element ref="ns2:fab78a9ee9a9424792d764e9cb1998f2" minOccurs="0"/>
                <xsd:element ref="ns2:b96b2eea7c864110b50d4689788c735e" minOccurs="0"/>
                <xsd:element ref="ns2:l0a21930db29477aacff9255782f9a52" minOccurs="0"/>
                <xsd:element ref="ns3:f4ffc26c633c44a18c01b1c5231eec42" minOccurs="0"/>
                <xsd:element ref="ns4:SharedWithUsers" minOccurs="0"/>
                <xsd:element ref="ns4: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4a309-b766-4598-9079-5c90de564ad1" elementFormDefault="qualified">
    <xsd:import namespace="http://schemas.microsoft.com/office/2006/documentManagement/types"/>
    <xsd:import namespace="http://schemas.microsoft.com/office/infopath/2007/PartnerControls"/>
    <xsd:element name="Business_x0020_Owner" ma:index="3" nillable="true" ma:displayName="Business Owner" ma:list="UserInfo" ma:SharePointGroup="0" ma:internalName="Busin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4" nillable="true" ma:displayName="Review Date" ma:format="DateOnly" ma:internalName="Review_x0020_Date">
      <xsd:simpleType>
        <xsd:restriction base="dms:DateTime"/>
      </xsd:simpleType>
    </xsd:element>
    <xsd:element name="Expiry_x0020_Date" ma:index="5" nillable="true" ma:displayName="Expiry Date" ma:format="DateOnly" ma:internalName="Expiry_x0020_Date">
      <xsd:simpleType>
        <xsd:restriction base="dms:DateTime"/>
      </xsd:simpleType>
    </xsd:element>
    <xsd:element name="TaxCatchAllLabel" ma:index="10" nillable="true" ma:displayName="Taxonomy Catch All Column1" ma:description="" ma:hidden="true" ma:list="{0feaa9f6-1717-4de4-988e-60dfde7d77bd}" ma:internalName="TaxCatchAllLabel" ma:readOnly="true" ma:showField="CatchAllDataLabel"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TaxCatchAll" ma:index="11" nillable="true" ma:displayName="Taxonomy Catch All Column" ma:description="" ma:hidden="true" ma:list="{0feaa9f6-1717-4de4-988e-60dfde7d77bd}" ma:internalName="TaxCatchAll" ma:showField="CatchAllData"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h391b686c5a84dee911dc68cf1190ef4" ma:index="13" nillable="true" ma:taxonomy="true" ma:internalName="h391b686c5a84dee911dc68cf1190ef4" ma:taxonomyFieldName="Directorate" ma:displayName="Directorate" ma:default="" ma:fieldId="{1391b686-c5a8-4dee-911d-c68cf1190ef4}" ma:taxonomyMulti="true" ma:sspId="69055dc2-26ad-43de-a66d-de702ec6dd99" ma:termSetId="16a7a577-1eee-4d6d-8ed9-a58880da326d" ma:anchorId="00000000-0000-0000-0000-000000000000" ma:open="false" ma:isKeyword="false">
      <xsd:complexType>
        <xsd:sequence>
          <xsd:element ref="pc:Terms" minOccurs="0" maxOccurs="1"/>
        </xsd:sequence>
      </xsd:complexType>
    </xsd:element>
    <xsd:element name="c4cdf6570482439b9c7b96f392c8a60b" ma:index="14" nillable="true" ma:taxonomy="true" ma:internalName="c4cdf6570482439b9c7b96f392c8a60b" ma:taxonomyFieldName="Audience1" ma:displayName="Audience" ma:default="" ma:fieldId="{c4cdf657-0482-439b-9c7b-96f392c8a60b}" ma:sspId="69055dc2-26ad-43de-a66d-de702ec6dd99" ma:termSetId="70c80303-2b48-4a78-beae-42873756bf65" ma:anchorId="00000000-0000-0000-0000-000000000000" ma:open="false" ma:isKeyword="false">
      <xsd:complexType>
        <xsd:sequence>
          <xsd:element ref="pc:Terms" minOccurs="0" maxOccurs="1"/>
        </xsd:sequence>
      </xsd:complexType>
    </xsd:element>
    <xsd:element name="fab78a9ee9a9424792d764e9cb1998f2" ma:index="15" nillable="true" ma:taxonomy="true" ma:internalName="fab78a9ee9a9424792d764e9cb1998f2" ma:taxonomyFieldName="Doc_x0020_Type" ma:displayName="Doc Type" ma:default="" ma:fieldId="{fab78a9e-e9a9-4247-92d7-64e9cb1998f2}" ma:sspId="69055dc2-26ad-43de-a66d-de702ec6dd99" ma:termSetId="889f3434-4809-4fd7-b63b-93a228e72cda" ma:anchorId="00000000-0000-0000-0000-000000000000" ma:open="false" ma:isKeyword="false">
      <xsd:complexType>
        <xsd:sequence>
          <xsd:element ref="pc:Terms" minOccurs="0" maxOccurs="1"/>
        </xsd:sequence>
      </xsd:complexType>
    </xsd:element>
    <xsd:element name="b96b2eea7c864110b50d4689788c735e" ma:index="18" nillable="true" ma:taxonomy="true" ma:internalName="b96b2eea7c864110b50d4689788c735e" ma:taxonomyFieldName="GlobalContentGroup" ma:displayName="GlobalContentGroup" ma:default="1;#CoreSection|0ab7bdd1-1d0e-4fa2-a235-2682401e7929" ma:fieldId="{b96b2eea-7c86-4110-b50d-4689788c735e}" ma:sspId="69055dc2-26ad-43de-a66d-de702ec6dd99" ma:termSetId="2c009ba2-29fb-40b3-af82-e58de27b00aa" ma:anchorId="00000000-0000-0000-0000-000000000000" ma:open="false" ma:isKeyword="false">
      <xsd:complexType>
        <xsd:sequence>
          <xsd:element ref="pc:Terms" minOccurs="0" maxOccurs="1"/>
        </xsd:sequence>
      </xsd:complexType>
    </xsd:element>
    <xsd:element name="l0a21930db29477aacff9255782f9a52" ma:index="20" nillable="true" ma:taxonomy="true" ma:internalName="l0a21930db29477aacff9255782f9a52" ma:taxonomyFieldName="WCC_x0020_Sections" ma:displayName="GlobalNavArea" ma:default="2;#Core Business|d570191a-953a-4de5-b0c7-cf484b96b14f" ma:fieldId="{50a21930-db29-477a-acff-9255782f9a52}" ma:taxonomyMulti="true" ma:sspId="69055dc2-26ad-43de-a66d-de702ec6dd99" ma:termSetId="62a3246a-01ff-4265-bd54-cd22e02d4f7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3bc89-e9f8-443a-8537-447806ae4d56" elementFormDefault="qualified">
    <xsd:import namespace="http://schemas.microsoft.com/office/2006/documentManagement/types"/>
    <xsd:import namespace="http://schemas.microsoft.com/office/infopath/2007/PartnerControls"/>
    <xsd:element name="f4ffc26c633c44a18c01b1c5231eec42" ma:index="24" nillable="true" ma:taxonomy="true" ma:internalName="f4ffc26c633c44a18c01b1c5231eec42" ma:taxonomyFieldName="Secondary_x0020_Term" ma:displayName="Secondary Term" ma:default="" ma:fieldId="{f4ffc26c-633c-44a1-8c01-b1c5231eec42}" ma:taxonomyMulti="true" ma:sspId="69055dc2-26ad-43de-a66d-de702ec6dd99" ma:termSetId="4f6a0d6f-1ee3-4355-babb-d9a1b32c3de5"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987a4-ac28-43c9-8eb1-226a9a966c6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5BA05-CFD6-4138-9FDD-9F7443B4E379}">
  <ds:schemaRefs>
    <ds:schemaRef ds:uri="1013bc89-e9f8-443a-8537-447806ae4d56"/>
    <ds:schemaRef ds:uri="70e987a4-ac28-43c9-8eb1-226a9a966c6e"/>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8394a309-b766-4598-9079-5c90de564ad1"/>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04B41C0-9BEC-4A73-9F26-25F64B28E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4a309-b766-4598-9079-5c90de564ad1"/>
    <ds:schemaRef ds:uri="1013bc89-e9f8-443a-8537-447806ae4d56"/>
    <ds:schemaRef ds:uri="70e987a4-ac28-43c9-8eb1-226a9a966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8A366E-370B-4FDA-8AB1-A36AB7928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TotalTime>
  <Words>701</Words>
  <Application>Microsoft Office PowerPoint</Application>
  <PresentationFormat>On-screen Show (4:3)</PresentationFormat>
  <Paragraphs>53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opensanslight</vt:lpstr>
      <vt:lpstr>pres6</vt:lpstr>
      <vt:lpstr>Fostering Guidance and Updates December 2024 </vt:lpstr>
      <vt:lpstr>Session Objectives:  Safe Internet Use and the impact of social media.  Free online safety virtual workshop | NSPCC Discussion time </vt:lpstr>
      <vt:lpstr>The internet, for all its usefulness and opportunities, does unfortunately feature threats and challenges. These might manifest as online abuse, bullying, threats, impersonation, grooming, harassment or exposure to offensive and/or violent content. These threats are sometimes referred to as the 4 C’s  All of these are harms we have a duty to protect young people from – and we shouldn’t underestimate their seriousness. If young people are exposed to – or perpetrate – these behaviours, they can be life-altering. </vt:lpstr>
      <vt:lpstr>xxxx</vt:lpstr>
      <vt:lpstr>5</vt:lpstr>
      <vt:lpstr>6</vt:lpstr>
      <vt:lpstr>7</vt:lpstr>
      <vt:lpstr>8</vt:lpstr>
      <vt:lpstr>9</vt:lpstr>
      <vt:lpstr>10</vt:lpstr>
      <vt:lpstr>These sites and apps are specifically designed to help children with their online wellbeing:    BBC Own it which gives advice as they chat to their friends online.  Headspace for Kids is an app to teach children the basics of mindfulness in a fun way. It’s aimed at 3-12 year olds, with different content for the different age groups. Free for Headspace subscribers, limited access for non-subscribers.  JoyPoP is an app designed to help users find their inner resilience to deal with the highs and lows in their day to day lives. By rating mood for the day, users are directed to complete different activities to help switch to positive emotions. App costs £6.99.</vt:lpstr>
      <vt:lpstr>12</vt:lpstr>
      <vt:lpstr>Learning Advocates Wychavon &amp; North Bromsgrove - Sam Purser spurser@worcestershire.gov.uk Wyre Forest - Paula Hemming phemming@worcestershire.gov.uk Worcester City - Sadie Hollow SHolloway2@worcestershire.gov.uk Redditch &amp; South Bromsgrove - Mary Williams mwilliams2@worcestershire.gov.uk Roman Catholic Pyramid - Anne Griffin AGriffin@wworcestershire.gov.uk  Out of County - Fiona Eades FEades@worcestershire.gov.uk Out of County - Steve Judd sjudd@worcestershire.gov.uk Post 16 - Jill Peplow JPeplow@worcestershire.gov.uk Post 16 - Jess Reece JReece@worcestershire.gov.uk Early Years (2, 3 &amp; 4 year olds) - Becky James BJames@worcestershire.gov.uk Early Years (Reception age) - Becky James BJames@worcestershire.gov.uk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Template PowerPoint</dc:title>
  <dc:creator>Stevens, Jo</dc:creator>
  <cp:lastModifiedBy>James, Beccy</cp:lastModifiedBy>
  <cp:revision>12</cp:revision>
  <dcterms:modified xsi:type="dcterms:W3CDTF">2025-01-14T08:34:41Z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0x010100E020779D2D1DE84296B97477F853117C00464673AA61C3DA45A6059937BCE5D52D</vt:lpwstr>
  </property>
  <property fmtid="{D5CDD505-2E9C-101B-9397-08002B2CF9AE}" pid="3" name="GlobalContentGroup">
    <vt:lpwstr>1;#CoreSection|0ab7bdd1-1d0e-4fa2-a235-2682401e7929</vt:lpwstr>
  </property>
  <property fmtid="{D5CDD505-2E9C-101B-9397-08002B2CF9AE}" pid="4" name="Audience1">
    <vt:lpwstr/>
  </property>
  <property fmtid="{D5CDD505-2E9C-101B-9397-08002B2CF9AE}" pid="5" name="Directorate">
    <vt:lpwstr/>
  </property>
  <property fmtid="{D5CDD505-2E9C-101B-9397-08002B2CF9AE}" pid="6" name="Doc Type">
    <vt:lpwstr>6;#Template|ae2dcda5-eacc-4f69-80bd-5dabdb504235</vt:lpwstr>
  </property>
  <property fmtid="{D5CDD505-2E9C-101B-9397-08002B2CF9AE}" pid="7" name="Secondary Term">
    <vt:lpwstr>248;#Accessibility|51ad912b-54fe-45e1-9045-9715435c73d2</vt:lpwstr>
  </property>
  <property fmtid="{D5CDD505-2E9C-101B-9397-08002B2CF9AE}" pid="8" name="WCC Sections">
    <vt:lpwstr>149;#Content and Communications|32b66cdb-b967-4985-a1b8-11226f209114</vt:lpwstr>
  </property>
</Properties>
</file>